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7"/>
  </p:notesMasterIdLst>
  <p:sldIdLst>
    <p:sldId id="256" r:id="rId2"/>
    <p:sldId id="258" r:id="rId3"/>
    <p:sldId id="269" r:id="rId4"/>
    <p:sldId id="261" r:id="rId5"/>
    <p:sldId id="259" r:id="rId6"/>
    <p:sldId id="257" r:id="rId7"/>
    <p:sldId id="260" r:id="rId8"/>
    <p:sldId id="267" r:id="rId9"/>
    <p:sldId id="266" r:id="rId10"/>
    <p:sldId id="268" r:id="rId11"/>
    <p:sldId id="262" r:id="rId12"/>
    <p:sldId id="263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80" r:id="rId21"/>
    <p:sldId id="277" r:id="rId22"/>
    <p:sldId id="278" r:id="rId23"/>
    <p:sldId id="279" r:id="rId24"/>
    <p:sldId id="265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EE0D7-620A-4B08-A8B6-15F19417ACCB}" v="323" dt="2019-11-29T22:48:50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872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é Batista" userId="1c3b411431ed2301" providerId="LiveId" clId="{126EE0D7-620A-4B08-A8B6-15F19417ACCB}"/>
    <pc:docChg chg="undo redo custSel mod addSld modSld sldOrd">
      <pc:chgData name="Jessé Batista" userId="1c3b411431ed2301" providerId="LiveId" clId="{126EE0D7-620A-4B08-A8B6-15F19417ACCB}" dt="2019-11-29T22:49:48.592" v="4833" actId="20577"/>
      <pc:docMkLst>
        <pc:docMk/>
      </pc:docMkLst>
      <pc:sldChg chg="addSp delSp modSp">
        <pc:chgData name="Jessé Batista" userId="1c3b411431ed2301" providerId="LiveId" clId="{126EE0D7-620A-4B08-A8B6-15F19417ACCB}" dt="2019-11-21T01:43:24.851" v="3200" actId="14100"/>
        <pc:sldMkLst>
          <pc:docMk/>
          <pc:sldMk cId="2291575993" sldId="256"/>
        </pc:sldMkLst>
        <pc:spChg chg="mod">
          <ac:chgData name="Jessé Batista" userId="1c3b411431ed2301" providerId="LiveId" clId="{126EE0D7-620A-4B08-A8B6-15F19417ACCB}" dt="2019-11-21T01:43:24.851" v="3200" actId="14100"/>
          <ac:spMkLst>
            <pc:docMk/>
            <pc:sldMk cId="2291575993" sldId="256"/>
            <ac:spMk id="2" creationId="{E711CF62-A094-4A44-94E5-E0215CE66CD1}"/>
          </ac:spMkLst>
        </pc:spChg>
        <pc:picChg chg="add del mod">
          <ac:chgData name="Jessé Batista" userId="1c3b411431ed2301" providerId="LiveId" clId="{126EE0D7-620A-4B08-A8B6-15F19417ACCB}" dt="2019-11-20T23:34:35.650" v="398" actId="478"/>
          <ac:picMkLst>
            <pc:docMk/>
            <pc:sldMk cId="2291575993" sldId="256"/>
            <ac:picMk id="4" creationId="{2501EE7E-85A7-4DCD-9657-3ED152539292}"/>
          </ac:picMkLst>
        </pc:picChg>
        <pc:picChg chg="add del mod">
          <ac:chgData name="Jessé Batista" userId="1c3b411431ed2301" providerId="LiveId" clId="{126EE0D7-620A-4B08-A8B6-15F19417ACCB}" dt="2019-11-20T23:34:32.684" v="396" actId="931"/>
          <ac:picMkLst>
            <pc:docMk/>
            <pc:sldMk cId="2291575993" sldId="256"/>
            <ac:picMk id="6" creationId="{926968FA-8E5B-44CF-B070-80F5424A481E}"/>
          </ac:picMkLst>
        </pc:picChg>
        <pc:picChg chg="add del mod">
          <ac:chgData name="Jessé Batista" userId="1c3b411431ed2301" providerId="LiveId" clId="{126EE0D7-620A-4B08-A8B6-15F19417ACCB}" dt="2019-11-20T23:34:32.249" v="393" actId="931"/>
          <ac:picMkLst>
            <pc:docMk/>
            <pc:sldMk cId="2291575993" sldId="256"/>
            <ac:picMk id="8" creationId="{70F07D1E-2C7D-4732-AF5A-A1258A88D68C}"/>
          </ac:picMkLst>
        </pc:picChg>
        <pc:picChg chg="add del mod">
          <ac:chgData name="Jessé Batista" userId="1c3b411431ed2301" providerId="LiveId" clId="{126EE0D7-620A-4B08-A8B6-15F19417ACCB}" dt="2019-11-20T23:34:31.829" v="390" actId="931"/>
          <ac:picMkLst>
            <pc:docMk/>
            <pc:sldMk cId="2291575993" sldId="256"/>
            <ac:picMk id="10" creationId="{B286B478-7400-4527-B924-679E038EE469}"/>
          </ac:picMkLst>
        </pc:picChg>
        <pc:picChg chg="add del mod">
          <ac:chgData name="Jessé Batista" userId="1c3b411431ed2301" providerId="LiveId" clId="{126EE0D7-620A-4B08-A8B6-15F19417ACCB}" dt="2019-11-20T23:38:22.912" v="428" actId="12788"/>
          <ac:picMkLst>
            <pc:docMk/>
            <pc:sldMk cId="2291575993" sldId="256"/>
            <ac:picMk id="2050" creationId="{55ABAABF-F956-4D5F-BA79-9723245E3BA8}"/>
          </ac:picMkLst>
        </pc:picChg>
      </pc:sldChg>
      <pc:sldChg chg="addSp delSp modSp modNotesTx">
        <pc:chgData name="Jessé Batista" userId="1c3b411431ed2301" providerId="LiveId" clId="{126EE0D7-620A-4B08-A8B6-15F19417ACCB}" dt="2019-11-26T23:35:46.106" v="4169" actId="408"/>
        <pc:sldMkLst>
          <pc:docMk/>
          <pc:sldMk cId="353498170" sldId="257"/>
        </pc:sldMkLst>
        <pc:picChg chg="add mod">
          <ac:chgData name="Jessé Batista" userId="1c3b411431ed2301" providerId="LiveId" clId="{126EE0D7-620A-4B08-A8B6-15F19417ACCB}" dt="2019-11-26T23:35:46.106" v="4169" actId="408"/>
          <ac:picMkLst>
            <pc:docMk/>
            <pc:sldMk cId="353498170" sldId="257"/>
            <ac:picMk id="3" creationId="{B07884E0-17C7-46C5-B7BA-E5ED91C5A30C}"/>
          </ac:picMkLst>
        </pc:picChg>
        <pc:picChg chg="add mod">
          <ac:chgData name="Jessé Batista" userId="1c3b411431ed2301" providerId="LiveId" clId="{126EE0D7-620A-4B08-A8B6-15F19417ACCB}" dt="2019-11-26T23:35:46.106" v="4169" actId="408"/>
          <ac:picMkLst>
            <pc:docMk/>
            <pc:sldMk cId="353498170" sldId="257"/>
            <ac:picMk id="5" creationId="{F1F750D7-1A43-485A-A27C-158F45B39E86}"/>
          </ac:picMkLst>
        </pc:picChg>
        <pc:picChg chg="add mod">
          <ac:chgData name="Jessé Batista" userId="1c3b411431ed2301" providerId="LiveId" clId="{126EE0D7-620A-4B08-A8B6-15F19417ACCB}" dt="2019-11-26T23:35:46.106" v="4169" actId="408"/>
          <ac:picMkLst>
            <pc:docMk/>
            <pc:sldMk cId="353498170" sldId="257"/>
            <ac:picMk id="7" creationId="{F3500031-017E-4FA7-9CE6-5B21D3C6A1A6}"/>
          </ac:picMkLst>
        </pc:picChg>
        <pc:picChg chg="add del">
          <ac:chgData name="Jessé Batista" userId="1c3b411431ed2301" providerId="LiveId" clId="{126EE0D7-620A-4B08-A8B6-15F19417ACCB}" dt="2019-11-26T23:34:56.072" v="4155" actId="478"/>
          <ac:picMkLst>
            <pc:docMk/>
            <pc:sldMk cId="353498170" sldId="257"/>
            <ac:picMk id="1026" creationId="{071C02C7-2206-489B-A57F-349ED7C38592}"/>
          </ac:picMkLst>
        </pc:picChg>
        <pc:picChg chg="add mod">
          <ac:chgData name="Jessé Batista" userId="1c3b411431ed2301" providerId="LiveId" clId="{126EE0D7-620A-4B08-A8B6-15F19417ACCB}" dt="2019-11-26T23:35:07.095" v="4159" actId="1076"/>
          <ac:picMkLst>
            <pc:docMk/>
            <pc:sldMk cId="353498170" sldId="257"/>
            <ac:picMk id="1028" creationId="{2041B37C-BA55-438C-98AF-DB0EAB557750}"/>
          </ac:picMkLst>
        </pc:picChg>
      </pc:sldChg>
      <pc:sldChg chg="modSp modNotesTx">
        <pc:chgData name="Jessé Batista" userId="1c3b411431ed2301" providerId="LiveId" clId="{126EE0D7-620A-4B08-A8B6-15F19417ACCB}" dt="2019-11-26T23:20:59.465" v="3977"/>
        <pc:sldMkLst>
          <pc:docMk/>
          <pc:sldMk cId="3421756245" sldId="258"/>
        </pc:sldMkLst>
        <pc:picChg chg="mod">
          <ac:chgData name="Jessé Batista" userId="1c3b411431ed2301" providerId="LiveId" clId="{126EE0D7-620A-4B08-A8B6-15F19417ACCB}" dt="2019-11-26T23:20:59.465" v="3977"/>
          <ac:picMkLst>
            <pc:docMk/>
            <pc:sldMk cId="3421756245" sldId="258"/>
            <ac:picMk id="8" creationId="{83BE37D2-6882-462E-BC0F-AEBE6B51AD69}"/>
          </ac:picMkLst>
        </pc:picChg>
      </pc:sldChg>
      <pc:sldChg chg="modSp">
        <pc:chgData name="Jessé Batista" userId="1c3b411431ed2301" providerId="LiveId" clId="{126EE0D7-620A-4B08-A8B6-15F19417ACCB}" dt="2019-11-29T22:41:37.980" v="4756" actId="115"/>
        <pc:sldMkLst>
          <pc:docMk/>
          <pc:sldMk cId="140254703" sldId="260"/>
        </pc:sldMkLst>
        <pc:spChg chg="mod">
          <ac:chgData name="Jessé Batista" userId="1c3b411431ed2301" providerId="LiveId" clId="{126EE0D7-620A-4B08-A8B6-15F19417ACCB}" dt="2019-11-20T23:40:31.225" v="432" actId="20577"/>
          <ac:spMkLst>
            <pc:docMk/>
            <pc:sldMk cId="140254703" sldId="260"/>
            <ac:spMk id="2" creationId="{C5C22BD7-AEE4-4953-A6F6-FB7C6849F064}"/>
          </ac:spMkLst>
        </pc:spChg>
        <pc:spChg chg="mod">
          <ac:chgData name="Jessé Batista" userId="1c3b411431ed2301" providerId="LiveId" clId="{126EE0D7-620A-4B08-A8B6-15F19417ACCB}" dt="2019-11-29T22:41:37.980" v="4756" actId="115"/>
          <ac:spMkLst>
            <pc:docMk/>
            <pc:sldMk cId="140254703" sldId="260"/>
            <ac:spMk id="3" creationId="{B87B27B7-55FD-4983-989E-2CD37219D6F5}"/>
          </ac:spMkLst>
        </pc:spChg>
        <pc:spChg chg="mod">
          <ac:chgData name="Jessé Batista" userId="1c3b411431ed2301" providerId="LiveId" clId="{126EE0D7-620A-4B08-A8B6-15F19417ACCB}" dt="2019-11-26T21:11:26.479" v="3906" actId="1076"/>
          <ac:spMkLst>
            <pc:docMk/>
            <pc:sldMk cId="140254703" sldId="260"/>
            <ac:spMk id="36" creationId="{132E96DA-38DE-40D7-B44C-950046A3D16B}"/>
          </ac:spMkLst>
        </pc:spChg>
      </pc:sldChg>
      <pc:sldChg chg="modSp">
        <pc:chgData name="Jessé Batista" userId="1c3b411431ed2301" providerId="LiveId" clId="{126EE0D7-620A-4B08-A8B6-15F19417ACCB}" dt="2019-11-26T23:17:28.534" v="3966" actId="1036"/>
        <pc:sldMkLst>
          <pc:docMk/>
          <pc:sldMk cId="3943149667" sldId="261"/>
        </pc:sldMkLst>
        <pc:spChg chg="mod">
          <ac:chgData name="Jessé Batista" userId="1c3b411431ed2301" providerId="LiveId" clId="{126EE0D7-620A-4B08-A8B6-15F19417ACCB}" dt="2019-11-26T23:16:25.203" v="3909" actId="12789"/>
          <ac:spMkLst>
            <pc:docMk/>
            <pc:sldMk cId="3943149667" sldId="261"/>
            <ac:spMk id="6" creationId="{817C78B1-8E4D-468E-BA75-AFB9DD058310}"/>
          </ac:spMkLst>
        </pc:spChg>
        <pc:spChg chg="mod">
          <ac:chgData name="Jessé Batista" userId="1c3b411431ed2301" providerId="LiveId" clId="{126EE0D7-620A-4B08-A8B6-15F19417ACCB}" dt="2019-11-26T23:17:28.534" v="3966" actId="1036"/>
          <ac:spMkLst>
            <pc:docMk/>
            <pc:sldMk cId="3943149667" sldId="261"/>
            <ac:spMk id="15" creationId="{8347A50C-0D8B-46C3-B8D7-1D0688B92C73}"/>
          </ac:spMkLst>
        </pc:spChg>
        <pc:spChg chg="mod">
          <ac:chgData name="Jessé Batista" userId="1c3b411431ed2301" providerId="LiveId" clId="{126EE0D7-620A-4B08-A8B6-15F19417ACCB}" dt="2019-11-26T23:17:03.934" v="3941" actId="1036"/>
          <ac:spMkLst>
            <pc:docMk/>
            <pc:sldMk cId="3943149667" sldId="261"/>
            <ac:spMk id="18" creationId="{28DD3BF0-E76B-4C66-8A4B-A9D6319312F6}"/>
          </ac:spMkLst>
        </pc:spChg>
        <pc:spChg chg="mod">
          <ac:chgData name="Jessé Batista" userId="1c3b411431ed2301" providerId="LiveId" clId="{126EE0D7-620A-4B08-A8B6-15F19417ACCB}" dt="2019-11-26T23:16:52.135" v="3935" actId="1036"/>
          <ac:spMkLst>
            <pc:docMk/>
            <pc:sldMk cId="3943149667" sldId="261"/>
            <ac:spMk id="20" creationId="{6EE630B7-0B9E-44AB-BAC8-4EF8CF0BF3C9}"/>
          </ac:spMkLst>
        </pc:spChg>
        <pc:picChg chg="mod">
          <ac:chgData name="Jessé Batista" userId="1c3b411431ed2301" providerId="LiveId" clId="{126EE0D7-620A-4B08-A8B6-15F19417ACCB}" dt="2019-11-26T23:16:25.203" v="3909" actId="12789"/>
          <ac:picMkLst>
            <pc:docMk/>
            <pc:sldMk cId="3943149667" sldId="261"/>
            <ac:picMk id="5" creationId="{044FFF27-25D6-4587-8574-65E7187237AD}"/>
          </ac:picMkLst>
        </pc:picChg>
        <pc:picChg chg="mod">
          <ac:chgData name="Jessé Batista" userId="1c3b411431ed2301" providerId="LiveId" clId="{126EE0D7-620A-4B08-A8B6-15F19417ACCB}" dt="2019-11-26T23:17:28.534" v="3966" actId="1036"/>
          <ac:picMkLst>
            <pc:docMk/>
            <pc:sldMk cId="3943149667" sldId="261"/>
            <ac:picMk id="7" creationId="{F6A91A1B-DC9B-46CC-90E0-95B278F2C144}"/>
          </ac:picMkLst>
        </pc:picChg>
        <pc:picChg chg="mod">
          <ac:chgData name="Jessé Batista" userId="1c3b411431ed2301" providerId="LiveId" clId="{126EE0D7-620A-4B08-A8B6-15F19417ACCB}" dt="2019-11-26T23:17:03.934" v="3941" actId="1036"/>
          <ac:picMkLst>
            <pc:docMk/>
            <pc:sldMk cId="3943149667" sldId="261"/>
            <ac:picMk id="9" creationId="{28C1C93A-DBFF-4275-88A9-8094B0A0137C}"/>
          </ac:picMkLst>
        </pc:picChg>
        <pc:picChg chg="mod">
          <ac:chgData name="Jessé Batista" userId="1c3b411431ed2301" providerId="LiveId" clId="{126EE0D7-620A-4B08-A8B6-15F19417ACCB}" dt="2019-11-26T23:16:52.135" v="3935" actId="1036"/>
          <ac:picMkLst>
            <pc:docMk/>
            <pc:sldMk cId="3943149667" sldId="261"/>
            <ac:picMk id="10" creationId="{05496226-A929-44D9-B943-B7D3E2C828FE}"/>
          </ac:picMkLst>
        </pc:picChg>
      </pc:sldChg>
      <pc:sldChg chg="ord">
        <pc:chgData name="Jessé Batista" userId="1c3b411431ed2301" providerId="LiveId" clId="{126EE0D7-620A-4B08-A8B6-15F19417ACCB}" dt="2019-11-21T00:58:59.132" v="2243"/>
        <pc:sldMkLst>
          <pc:docMk/>
          <pc:sldMk cId="3285964390" sldId="264"/>
        </pc:sldMkLst>
      </pc:sldChg>
      <pc:sldChg chg="modSp ord">
        <pc:chgData name="Jessé Batista" userId="1c3b411431ed2301" providerId="LiveId" clId="{126EE0D7-620A-4B08-A8B6-15F19417ACCB}" dt="2019-11-29T22:49:48.592" v="4833" actId="20577"/>
        <pc:sldMkLst>
          <pc:docMk/>
          <pc:sldMk cId="141962470" sldId="265"/>
        </pc:sldMkLst>
        <pc:spChg chg="mod">
          <ac:chgData name="Jessé Batista" userId="1c3b411431ed2301" providerId="LiveId" clId="{126EE0D7-620A-4B08-A8B6-15F19417ACCB}" dt="2019-11-29T22:49:48.592" v="4833" actId="20577"/>
          <ac:spMkLst>
            <pc:docMk/>
            <pc:sldMk cId="141962470" sldId="265"/>
            <ac:spMk id="2" creationId="{17EF970D-455F-40A2-B489-DB279DDB40D2}"/>
          </ac:spMkLst>
        </pc:spChg>
        <pc:spChg chg="mod">
          <ac:chgData name="Jessé Batista" userId="1c3b411431ed2301" providerId="LiveId" clId="{126EE0D7-620A-4B08-A8B6-15F19417ACCB}" dt="2019-11-29T22:49:27.796" v="4806" actId="1076"/>
          <ac:spMkLst>
            <pc:docMk/>
            <pc:sldMk cId="141962470" sldId="265"/>
            <ac:spMk id="3" creationId="{A2ED97D0-7C3A-4B41-9978-CC464A781D65}"/>
          </ac:spMkLst>
        </pc:spChg>
      </pc:sldChg>
      <pc:sldChg chg="addSp delSp modSp add mod setBg">
        <pc:chgData name="Jessé Batista" userId="1c3b411431ed2301" providerId="LiveId" clId="{126EE0D7-620A-4B08-A8B6-15F19417ACCB}" dt="2019-11-20T02:24:24.865" v="279" actId="1076"/>
        <pc:sldMkLst>
          <pc:docMk/>
          <pc:sldMk cId="3212997528" sldId="266"/>
        </pc:sldMkLst>
        <pc:spChg chg="del mod">
          <ac:chgData name="Jessé Batista" userId="1c3b411431ed2301" providerId="LiveId" clId="{126EE0D7-620A-4B08-A8B6-15F19417ACCB}" dt="2019-11-20T02:20:11.434" v="31" actId="478"/>
          <ac:spMkLst>
            <pc:docMk/>
            <pc:sldMk cId="3212997528" sldId="266"/>
            <ac:spMk id="2" creationId="{4F167F3B-A960-4CBF-B79F-165A553427EA}"/>
          </ac:spMkLst>
        </pc:spChg>
        <pc:spChg chg="del">
          <ac:chgData name="Jessé Batista" userId="1c3b411431ed2301" providerId="LiveId" clId="{126EE0D7-620A-4B08-A8B6-15F19417ACCB}" dt="2019-11-20T02:20:03.451" v="30"/>
          <ac:spMkLst>
            <pc:docMk/>
            <pc:sldMk cId="3212997528" sldId="266"/>
            <ac:spMk id="3" creationId="{BD8E72E7-0DF7-42CF-82C3-9ECC5208D0DB}"/>
          </ac:spMkLst>
        </pc:spChg>
        <pc:spChg chg="add del mod">
          <ac:chgData name="Jessé Batista" userId="1c3b411431ed2301" providerId="LiveId" clId="{126EE0D7-620A-4B08-A8B6-15F19417ACCB}" dt="2019-11-20T02:20:13.858" v="32" actId="478"/>
          <ac:spMkLst>
            <pc:docMk/>
            <pc:sldMk cId="3212997528" sldId="266"/>
            <ac:spMk id="6" creationId="{2B6CCA3D-6191-4636-9C36-A51BABC6C464}"/>
          </ac:spMkLst>
        </pc:spChg>
        <pc:spChg chg="add mod">
          <ac:chgData name="Jessé Batista" userId="1c3b411431ed2301" providerId="LiveId" clId="{126EE0D7-620A-4B08-A8B6-15F19417ACCB}" dt="2019-11-20T02:24:24.865" v="279" actId="1076"/>
          <ac:spMkLst>
            <pc:docMk/>
            <pc:sldMk cId="3212997528" sldId="266"/>
            <ac:spMk id="7" creationId="{CF059847-27AA-431E-89AA-1EB0093A7EE8}"/>
          </ac:spMkLst>
        </pc:spChg>
        <pc:spChg chg="add del">
          <ac:chgData name="Jessé Batista" userId="1c3b411431ed2301" providerId="LiveId" clId="{126EE0D7-620A-4B08-A8B6-15F19417ACCB}" dt="2019-11-20T02:20:19.706" v="34" actId="26606"/>
          <ac:spMkLst>
            <pc:docMk/>
            <pc:sldMk cId="3212997528" sldId="266"/>
            <ac:spMk id="9" creationId="{32BC26D8-82FB-445E-AA49-62A77D7C1EE0}"/>
          </ac:spMkLst>
        </pc:spChg>
        <pc:spChg chg="add del">
          <ac:chgData name="Jessé Batista" userId="1c3b411431ed2301" providerId="LiveId" clId="{126EE0D7-620A-4B08-A8B6-15F19417ACCB}" dt="2019-11-20T02:20:19.706" v="34" actId="26606"/>
          <ac:spMkLst>
            <pc:docMk/>
            <pc:sldMk cId="3212997528" sldId="266"/>
            <ac:spMk id="11" creationId="{CB44330D-EA18-4254-AA95-EB49948539B8}"/>
          </ac:spMkLst>
        </pc:spChg>
        <pc:picChg chg="add mod">
          <ac:chgData name="Jessé Batista" userId="1c3b411431ed2301" providerId="LiveId" clId="{126EE0D7-620A-4B08-A8B6-15F19417ACCB}" dt="2019-11-20T02:20:44.612" v="38" actId="14100"/>
          <ac:picMkLst>
            <pc:docMk/>
            <pc:sldMk cId="3212997528" sldId="266"/>
            <ac:picMk id="4" creationId="{366254A2-AB06-4B60-A588-E9AA33827804}"/>
          </ac:picMkLst>
        </pc:picChg>
      </pc:sldChg>
      <pc:sldChg chg="addSp delSp modSp add mod ord setBg">
        <pc:chgData name="Jessé Batista" userId="1c3b411431ed2301" providerId="LiveId" clId="{126EE0D7-620A-4B08-A8B6-15F19417ACCB}" dt="2019-11-20T23:37:35.351" v="425" actId="20577"/>
        <pc:sldMkLst>
          <pc:docMk/>
          <pc:sldMk cId="3180867282" sldId="267"/>
        </pc:sldMkLst>
        <pc:spChg chg="mod">
          <ac:chgData name="Jessé Batista" userId="1c3b411431ed2301" providerId="LiveId" clId="{126EE0D7-620A-4B08-A8B6-15F19417ACCB}" dt="2019-11-20T02:23:21.376" v="277" actId="26606"/>
          <ac:spMkLst>
            <pc:docMk/>
            <pc:sldMk cId="3180867282" sldId="267"/>
            <ac:spMk id="2" creationId="{FF1CDC83-F7B3-45B5-960E-FB05C7249EB4}"/>
          </ac:spMkLst>
        </pc:spChg>
        <pc:spChg chg="del mod">
          <ac:chgData name="Jessé Batista" userId="1c3b411431ed2301" providerId="LiveId" clId="{126EE0D7-620A-4B08-A8B6-15F19417ACCB}" dt="2019-11-20T02:23:21.376" v="277" actId="26606"/>
          <ac:spMkLst>
            <pc:docMk/>
            <pc:sldMk cId="3180867282" sldId="267"/>
            <ac:spMk id="3" creationId="{DD86E535-F7ED-428A-9BE5-AD4B905E8A93}"/>
          </ac:spMkLst>
        </pc:spChg>
        <pc:spChg chg="add">
          <ac:chgData name="Jessé Batista" userId="1c3b411431ed2301" providerId="LiveId" clId="{126EE0D7-620A-4B08-A8B6-15F19417ACCB}" dt="2019-11-20T02:23:21.376" v="277" actId="26606"/>
          <ac:spMkLst>
            <pc:docMk/>
            <pc:sldMk cId="3180867282" sldId="267"/>
            <ac:spMk id="10" creationId="{42285737-90EE-47DC-AC80-8AE156B11969}"/>
          </ac:spMkLst>
        </pc:spChg>
        <pc:grpChg chg="add">
          <ac:chgData name="Jessé Batista" userId="1c3b411431ed2301" providerId="LiveId" clId="{126EE0D7-620A-4B08-A8B6-15F19417ACCB}" dt="2019-11-20T02:23:21.376" v="277" actId="26606"/>
          <ac:grpSpMkLst>
            <pc:docMk/>
            <pc:sldMk cId="3180867282" sldId="267"/>
            <ac:grpSpMk id="12" creationId="{B57BDC17-F1B3-455F-BBF1-680AA1F25C06}"/>
          </ac:grpSpMkLst>
        </pc:grpChg>
        <pc:graphicFrameChg chg="add mod">
          <ac:chgData name="Jessé Batista" userId="1c3b411431ed2301" providerId="LiveId" clId="{126EE0D7-620A-4B08-A8B6-15F19417ACCB}" dt="2019-11-20T23:37:35.351" v="425" actId="20577"/>
          <ac:graphicFrameMkLst>
            <pc:docMk/>
            <pc:sldMk cId="3180867282" sldId="267"/>
            <ac:graphicFrameMk id="5" creationId="{ACECA8F3-8D20-42A8-9B30-D489CF4D6A80}"/>
          </ac:graphicFrameMkLst>
        </pc:graphicFrameChg>
      </pc:sldChg>
      <pc:sldChg chg="addSp delSp modSp add mod setBg">
        <pc:chgData name="Jessé Batista" userId="1c3b411431ed2301" providerId="LiveId" clId="{126EE0D7-620A-4B08-A8B6-15F19417ACCB}" dt="2019-11-20T02:28:44.886" v="330" actId="962"/>
        <pc:sldMkLst>
          <pc:docMk/>
          <pc:sldMk cId="2377237915" sldId="268"/>
        </pc:sldMkLst>
        <pc:spChg chg="add del mod">
          <ac:chgData name="Jessé Batista" userId="1c3b411431ed2301" providerId="LiveId" clId="{126EE0D7-620A-4B08-A8B6-15F19417ACCB}" dt="2019-11-20T02:28:37.816" v="327" actId="26606"/>
          <ac:spMkLst>
            <pc:docMk/>
            <pc:sldMk cId="2377237915" sldId="268"/>
            <ac:spMk id="2" creationId="{AD602EBE-AB63-40BD-ABD8-0C2F0C05C2F3}"/>
          </ac:spMkLst>
        </pc:spChg>
        <pc:spChg chg="mod ord">
          <ac:chgData name="Jessé Batista" userId="1c3b411431ed2301" providerId="LiveId" clId="{126EE0D7-620A-4B08-A8B6-15F19417ACCB}" dt="2019-11-20T02:28:37.816" v="327" actId="26606"/>
          <ac:spMkLst>
            <pc:docMk/>
            <pc:sldMk cId="2377237915" sldId="268"/>
            <ac:spMk id="3" creationId="{2CCA5F34-22A8-4788-AFD7-C7945FE1E9CB}"/>
          </ac:spMkLst>
        </pc:spChg>
        <pc:spChg chg="add del">
          <ac:chgData name="Jessé Batista" userId="1c3b411431ed2301" providerId="LiveId" clId="{126EE0D7-620A-4B08-A8B6-15F19417ACCB}" dt="2019-11-20T02:25:40.668" v="285"/>
          <ac:spMkLst>
            <pc:docMk/>
            <pc:sldMk cId="2377237915" sldId="268"/>
            <ac:spMk id="4" creationId="{85A6DF3A-0018-45C4-B3A6-23DB10C7EDCD}"/>
          </ac:spMkLst>
        </pc:spChg>
        <pc:spChg chg="add del">
          <ac:chgData name="Jessé Batista" userId="1c3b411431ed2301" providerId="LiveId" clId="{126EE0D7-620A-4B08-A8B6-15F19417ACCB}" dt="2019-11-20T02:28:37.801" v="326" actId="26606"/>
          <ac:spMkLst>
            <pc:docMk/>
            <pc:sldMk cId="2377237915" sldId="268"/>
            <ac:spMk id="8" creationId="{B6C29DB0-17E9-42FF-986E-0B7F493F4D24}"/>
          </ac:spMkLst>
        </pc:spChg>
        <pc:spChg chg="add del">
          <ac:chgData name="Jessé Batista" userId="1c3b411431ed2301" providerId="LiveId" clId="{126EE0D7-620A-4B08-A8B6-15F19417ACCB}" dt="2019-11-20T02:28:37.801" v="326" actId="26606"/>
          <ac:spMkLst>
            <pc:docMk/>
            <pc:sldMk cId="2377237915" sldId="268"/>
            <ac:spMk id="9" creationId="{115AD956-A5B6-4760-B8B2-11E2DF6B0212}"/>
          </ac:spMkLst>
        </pc:spChg>
        <pc:spChg chg="add del">
          <ac:chgData name="Jessé Batista" userId="1c3b411431ed2301" providerId="LiveId" clId="{126EE0D7-620A-4B08-A8B6-15F19417ACCB}" dt="2019-11-20T02:28:27.202" v="312" actId="26606"/>
          <ac:spMkLst>
            <pc:docMk/>
            <pc:sldMk cId="2377237915" sldId="268"/>
            <ac:spMk id="12" creationId="{3FCC729B-E528-40C3-82D3-BA4375575E87}"/>
          </ac:spMkLst>
        </pc:spChg>
        <pc:spChg chg="add del">
          <ac:chgData name="Jessé Batista" userId="1c3b411431ed2301" providerId="LiveId" clId="{126EE0D7-620A-4B08-A8B6-15F19417ACCB}" dt="2019-11-20T02:28:27.202" v="312" actId="26606"/>
          <ac:spMkLst>
            <pc:docMk/>
            <pc:sldMk cId="2377237915" sldId="268"/>
            <ac:spMk id="13" creationId="{56C20283-73E0-40EC-8AD8-057F581F64C2}"/>
          </ac:spMkLst>
        </pc:spChg>
        <pc:spChg chg="add del">
          <ac:chgData name="Jessé Batista" userId="1c3b411431ed2301" providerId="LiveId" clId="{126EE0D7-620A-4B08-A8B6-15F19417ACCB}" dt="2019-11-20T02:28:27.202" v="312" actId="26606"/>
          <ac:spMkLst>
            <pc:docMk/>
            <pc:sldMk cId="2377237915" sldId="268"/>
            <ac:spMk id="14" creationId="{58F1FB8D-1842-4A04-998D-6CF047AB2790}"/>
          </ac:spMkLst>
        </pc:spChg>
        <pc:picChg chg="add mod">
          <ac:chgData name="Jessé Batista" userId="1c3b411431ed2301" providerId="LiveId" clId="{126EE0D7-620A-4B08-A8B6-15F19417ACCB}" dt="2019-11-20T02:28:44.886" v="330" actId="962"/>
          <ac:picMkLst>
            <pc:docMk/>
            <pc:sldMk cId="2377237915" sldId="268"/>
            <ac:picMk id="5" creationId="{E7E82FBF-E087-4668-BE6B-FC0E84F5572D}"/>
          </ac:picMkLst>
        </pc:picChg>
        <pc:cxnChg chg="add del">
          <ac:chgData name="Jessé Batista" userId="1c3b411431ed2301" providerId="LiveId" clId="{126EE0D7-620A-4B08-A8B6-15F19417ACCB}" dt="2019-11-20T02:28:31.422" v="318" actId="26606"/>
          <ac:cxnSpMkLst>
            <pc:docMk/>
            <pc:sldMk cId="2377237915" sldId="268"/>
            <ac:cxnSpMk id="7" creationId="{A7F400EE-A8A5-48AF-B4D6-291B52C6F0B0}"/>
          </ac:cxnSpMkLst>
        </pc:cxnChg>
        <pc:cxnChg chg="add del">
          <ac:chgData name="Jessé Batista" userId="1c3b411431ed2301" providerId="LiveId" clId="{126EE0D7-620A-4B08-A8B6-15F19417ACCB}" dt="2019-11-20T02:28:22.540" v="310" actId="26606"/>
          <ac:cxnSpMkLst>
            <pc:docMk/>
            <pc:sldMk cId="2377237915" sldId="268"/>
            <ac:cxnSpMk id="10" creationId="{A7F400EE-A8A5-48AF-B4D6-291B52C6F0B0}"/>
          </ac:cxnSpMkLst>
        </pc:cxnChg>
        <pc:cxnChg chg="add del">
          <ac:chgData name="Jessé Batista" userId="1c3b411431ed2301" providerId="LiveId" clId="{126EE0D7-620A-4B08-A8B6-15F19417ACCB}" dt="2019-11-20T02:28:28.136" v="314" actId="26606"/>
          <ac:cxnSpMkLst>
            <pc:docMk/>
            <pc:sldMk cId="2377237915" sldId="268"/>
            <ac:cxnSpMk id="16" creationId="{A7F400EE-A8A5-48AF-B4D6-291B52C6F0B0}"/>
          </ac:cxnSpMkLst>
        </pc:cxnChg>
      </pc:sldChg>
      <pc:sldChg chg="addSp delSp modSp mod setBg modNotesTx">
        <pc:chgData name="Jessé Batista" userId="1c3b411431ed2301" providerId="LiveId" clId="{126EE0D7-620A-4B08-A8B6-15F19417ACCB}" dt="2019-11-26T23:23:43.135" v="4136" actId="20577"/>
        <pc:sldMkLst>
          <pc:docMk/>
          <pc:sldMk cId="1083248820" sldId="269"/>
        </pc:sldMkLst>
        <pc:spChg chg="mod">
          <ac:chgData name="Jessé Batista" userId="1c3b411431ed2301" providerId="LiveId" clId="{126EE0D7-620A-4B08-A8B6-15F19417ACCB}" dt="2019-11-20T23:21:35.962" v="336" actId="26606"/>
          <ac:spMkLst>
            <pc:docMk/>
            <pc:sldMk cId="1083248820" sldId="269"/>
            <ac:spMk id="2" creationId="{48FC4E42-1459-C840-927E-3032BA47BC7B}"/>
          </ac:spMkLst>
        </pc:spChg>
        <pc:spChg chg="mod ord">
          <ac:chgData name="Jessé Batista" userId="1c3b411431ed2301" providerId="LiveId" clId="{126EE0D7-620A-4B08-A8B6-15F19417ACCB}" dt="2019-11-26T23:15:25.634" v="3908" actId="113"/>
          <ac:spMkLst>
            <pc:docMk/>
            <pc:sldMk cId="1083248820" sldId="269"/>
            <ac:spMk id="3" creationId="{4601E087-3FD9-EC49-919F-B4E26033E3A4}"/>
          </ac:spMkLst>
        </pc:spChg>
        <pc:spChg chg="add del">
          <ac:chgData name="Jessé Batista" userId="1c3b411431ed2301" providerId="LiveId" clId="{126EE0D7-620A-4B08-A8B6-15F19417ACCB}" dt="2019-11-20T23:21:26.782" v="333" actId="26606"/>
          <ac:spMkLst>
            <pc:docMk/>
            <pc:sldMk cId="1083248820" sldId="269"/>
            <ac:spMk id="71" creationId="{C607803A-4E99-444E-94F7-8785CDDF5849}"/>
          </ac:spMkLst>
        </pc:spChg>
        <pc:spChg chg="add del">
          <ac:chgData name="Jessé Batista" userId="1c3b411431ed2301" providerId="LiveId" clId="{126EE0D7-620A-4B08-A8B6-15F19417ACCB}" dt="2019-11-20T23:21:26.782" v="333" actId="26606"/>
          <ac:spMkLst>
            <pc:docMk/>
            <pc:sldMk cId="1083248820" sldId="269"/>
            <ac:spMk id="73" creationId="{2989BE6A-C309-418E-8ADD-1616A980570D}"/>
          </ac:spMkLst>
        </pc:spChg>
        <pc:spChg chg="add del">
          <ac:chgData name="Jessé Batista" userId="1c3b411431ed2301" providerId="LiveId" clId="{126EE0D7-620A-4B08-A8B6-15F19417ACCB}" dt="2019-11-20T23:21:35.954" v="335" actId="26606"/>
          <ac:spMkLst>
            <pc:docMk/>
            <pc:sldMk cId="1083248820" sldId="269"/>
            <ac:spMk id="1028" creationId="{C5E6CFF1-2F42-4E10-9A97-F116F46F53FE}"/>
          </ac:spMkLst>
        </pc:spChg>
        <pc:spChg chg="add">
          <ac:chgData name="Jessé Batista" userId="1c3b411431ed2301" providerId="LiveId" clId="{126EE0D7-620A-4B08-A8B6-15F19417ACCB}" dt="2019-11-20T23:21:35.962" v="336" actId="26606"/>
          <ac:spMkLst>
            <pc:docMk/>
            <pc:sldMk cId="1083248820" sldId="269"/>
            <ac:spMk id="1031" creationId="{42A5316D-ED2F-4F89-B4B4-8D9240B1A348}"/>
          </ac:spMkLst>
        </pc:spChg>
        <pc:picChg chg="add mod ord">
          <ac:chgData name="Jessé Batista" userId="1c3b411431ed2301" providerId="LiveId" clId="{126EE0D7-620A-4B08-A8B6-15F19417ACCB}" dt="2019-11-20T23:21:35.962" v="336" actId="26606"/>
          <ac:picMkLst>
            <pc:docMk/>
            <pc:sldMk cId="1083248820" sldId="269"/>
            <ac:picMk id="1026" creationId="{09130449-195D-4C7A-836F-E6A4793E2F47}"/>
          </ac:picMkLst>
        </pc:picChg>
        <pc:cxnChg chg="add del">
          <ac:chgData name="Jessé Batista" userId="1c3b411431ed2301" providerId="LiveId" clId="{126EE0D7-620A-4B08-A8B6-15F19417ACCB}" dt="2019-11-20T23:21:35.954" v="335" actId="26606"/>
          <ac:cxnSpMkLst>
            <pc:docMk/>
            <pc:sldMk cId="1083248820" sldId="269"/>
            <ac:cxnSpMk id="1029" creationId="{67182200-4859-4C8D-BCBB-55B245C28BA3}"/>
          </ac:cxnSpMkLst>
        </pc:cxnChg>
      </pc:sldChg>
      <pc:sldChg chg="addSp delSp modSp add mod setBg modNotesTx">
        <pc:chgData name="Jessé Batista" userId="1c3b411431ed2301" providerId="LiveId" clId="{126EE0D7-620A-4B08-A8B6-15F19417ACCB}" dt="2019-11-21T01:46:48.133" v="3206" actId="20577"/>
        <pc:sldMkLst>
          <pc:docMk/>
          <pc:sldMk cId="432145378" sldId="270"/>
        </pc:sldMkLst>
        <pc:spChg chg="mod">
          <ac:chgData name="Jessé Batista" userId="1c3b411431ed2301" providerId="LiveId" clId="{126EE0D7-620A-4B08-A8B6-15F19417ACCB}" dt="2019-11-21T01:46:48.133" v="3206" actId="20577"/>
          <ac:spMkLst>
            <pc:docMk/>
            <pc:sldMk cId="432145378" sldId="270"/>
            <ac:spMk id="2" creationId="{FBE8BEEA-0AFC-4296-A7ED-B43AE6BE7C2A}"/>
          </ac:spMkLst>
        </pc:spChg>
        <pc:spChg chg="del">
          <ac:chgData name="Jessé Batista" userId="1c3b411431ed2301" providerId="LiveId" clId="{126EE0D7-620A-4B08-A8B6-15F19417ACCB}" dt="2019-11-21T00:00:49.693" v="1036" actId="931"/>
          <ac:spMkLst>
            <pc:docMk/>
            <pc:sldMk cId="432145378" sldId="270"/>
            <ac:spMk id="3" creationId="{8C824AF1-3B6B-4E23-994C-75A24AFF4038}"/>
          </ac:spMkLst>
        </pc:spChg>
        <pc:spChg chg="add del">
          <ac:chgData name="Jessé Batista" userId="1c3b411431ed2301" providerId="LiveId" clId="{126EE0D7-620A-4B08-A8B6-15F19417ACCB}" dt="2019-11-21T00:09:11.461" v="1367" actId="478"/>
          <ac:spMkLst>
            <pc:docMk/>
            <pc:sldMk cId="432145378" sldId="270"/>
            <ac:spMk id="6" creationId="{1CA1243F-6047-4781-8DEC-C9CCC5E034F6}"/>
          </ac:spMkLst>
        </pc:spChg>
        <pc:spChg chg="add del mod">
          <ac:chgData name="Jessé Batista" userId="1c3b411431ed2301" providerId="LiveId" clId="{126EE0D7-620A-4B08-A8B6-15F19417ACCB}" dt="2019-11-21T00:09:24.412" v="1370" actId="478"/>
          <ac:spMkLst>
            <pc:docMk/>
            <pc:sldMk cId="432145378" sldId="270"/>
            <ac:spMk id="7" creationId="{A2D53A55-9405-4761-AC02-BD418944ADF6}"/>
          </ac:spMkLst>
        </pc:spChg>
        <pc:spChg chg="add del">
          <ac:chgData name="Jessé Batista" userId="1c3b411431ed2301" providerId="LiveId" clId="{126EE0D7-620A-4B08-A8B6-15F19417ACCB}" dt="2019-11-21T00:09:33.995" v="1372" actId="478"/>
          <ac:spMkLst>
            <pc:docMk/>
            <pc:sldMk cId="432145378" sldId="270"/>
            <ac:spMk id="8" creationId="{64433000-B4C0-423D-B394-F52274C2E48F}"/>
          </ac:spMkLst>
        </pc:spChg>
        <pc:spChg chg="add mod">
          <ac:chgData name="Jessé Batista" userId="1c3b411431ed2301" providerId="LiveId" clId="{126EE0D7-620A-4B08-A8B6-15F19417ACCB}" dt="2019-11-21T00:11:34.962" v="1528" actId="20577"/>
          <ac:spMkLst>
            <pc:docMk/>
            <pc:sldMk cId="432145378" sldId="270"/>
            <ac:spMk id="9" creationId="{B507A8CA-EDA9-4F5F-92A5-CD66399228DA}"/>
          </ac:spMkLst>
        </pc:spChg>
        <pc:spChg chg="add del mod">
          <ac:chgData name="Jessé Batista" userId="1c3b411431ed2301" providerId="LiveId" clId="{126EE0D7-620A-4B08-A8B6-15F19417ACCB}" dt="2019-11-21T00:09:53.358" v="1392" actId="478"/>
          <ac:spMkLst>
            <pc:docMk/>
            <pc:sldMk cId="432145378" sldId="270"/>
            <ac:spMk id="10" creationId="{76F05084-ED7E-40DF-A98A-0AED7A78D9FB}"/>
          </ac:spMkLst>
        </pc:spChg>
        <pc:spChg chg="add">
          <ac:chgData name="Jessé Batista" userId="1c3b411431ed2301" providerId="LiveId" clId="{126EE0D7-620A-4B08-A8B6-15F19417ACCB}" dt="2019-11-21T00:00:58.432" v="1039" actId="26606"/>
          <ac:spMkLst>
            <pc:docMk/>
            <pc:sldMk cId="432145378" sldId="270"/>
            <ac:spMk id="12" creationId="{05C7EBC3-4672-4DAB-81C2-58661FAFAED6}"/>
          </ac:spMkLst>
        </pc:spChg>
        <pc:spChg chg="add">
          <ac:chgData name="Jessé Batista" userId="1c3b411431ed2301" providerId="LiveId" clId="{126EE0D7-620A-4B08-A8B6-15F19417ACCB}" dt="2019-11-21T00:00:58.432" v="1039" actId="26606"/>
          <ac:spMkLst>
            <pc:docMk/>
            <pc:sldMk cId="432145378" sldId="270"/>
            <ac:spMk id="14" creationId="{40BF962F-4C6F-461E-86F2-C43F56CC939B}"/>
          </ac:spMkLst>
        </pc:spChg>
        <pc:spChg chg="add">
          <ac:chgData name="Jessé Batista" userId="1c3b411431ed2301" providerId="LiveId" clId="{126EE0D7-620A-4B08-A8B6-15F19417ACCB}" dt="2019-11-21T00:00:58.432" v="1039" actId="26606"/>
          <ac:spMkLst>
            <pc:docMk/>
            <pc:sldMk cId="432145378" sldId="270"/>
            <ac:spMk id="16" creationId="{2E94A4F7-38E4-45EA-8E2E-CE1B5766B4F1}"/>
          </ac:spMkLst>
        </pc:spChg>
        <pc:picChg chg="add mod">
          <ac:chgData name="Jessé Batista" userId="1c3b411431ed2301" providerId="LiveId" clId="{126EE0D7-620A-4B08-A8B6-15F19417ACCB}" dt="2019-11-21T00:00:58.432" v="1039" actId="26606"/>
          <ac:picMkLst>
            <pc:docMk/>
            <pc:sldMk cId="432145378" sldId="270"/>
            <ac:picMk id="5" creationId="{54F52D83-7035-4C9E-B7D7-7F0A0FF75E7E}"/>
          </ac:picMkLst>
        </pc:picChg>
        <pc:picChg chg="add mod">
          <ac:chgData name="Jessé Batista" userId="1c3b411431ed2301" providerId="LiveId" clId="{126EE0D7-620A-4B08-A8B6-15F19417ACCB}" dt="2019-11-21T00:10:22.091" v="1396" actId="1076"/>
          <ac:picMkLst>
            <pc:docMk/>
            <pc:sldMk cId="432145378" sldId="270"/>
            <ac:picMk id="11" creationId="{1B06EC01-2272-45D6-BCB2-2CEC58C30D2E}"/>
          </ac:picMkLst>
        </pc:picChg>
      </pc:sldChg>
      <pc:sldChg chg="addSp delSp modSp add mod setBg setClrOvrMap delDesignElem">
        <pc:chgData name="Jessé Batista" userId="1c3b411431ed2301" providerId="LiveId" clId="{126EE0D7-620A-4B08-A8B6-15F19417ACCB}" dt="2019-11-21T00:20:05.792" v="1672"/>
        <pc:sldMkLst>
          <pc:docMk/>
          <pc:sldMk cId="4229781821" sldId="271"/>
        </pc:sldMkLst>
        <pc:spChg chg="del mod">
          <ac:chgData name="Jessé Batista" userId="1c3b411431ed2301" providerId="LiveId" clId="{126EE0D7-620A-4B08-A8B6-15F19417ACCB}" dt="2019-11-21T00:19:29.810" v="1662" actId="478"/>
          <ac:spMkLst>
            <pc:docMk/>
            <pc:sldMk cId="4229781821" sldId="271"/>
            <ac:spMk id="2" creationId="{0C0E1C73-F584-4E06-93D7-DAE942F0DCF9}"/>
          </ac:spMkLst>
        </pc:spChg>
        <pc:spChg chg="del mod">
          <ac:chgData name="Jessé Batista" userId="1c3b411431ed2301" providerId="LiveId" clId="{126EE0D7-620A-4B08-A8B6-15F19417ACCB}" dt="2019-11-21T00:17:54.828" v="1631"/>
          <ac:spMkLst>
            <pc:docMk/>
            <pc:sldMk cId="4229781821" sldId="271"/>
            <ac:spMk id="3" creationId="{BB4DD06A-BC4E-475B-A29A-9A4181C347F9}"/>
          </ac:spMkLst>
        </pc:spChg>
        <pc:spChg chg="add del mod">
          <ac:chgData name="Jessé Batista" userId="1c3b411431ed2301" providerId="LiveId" clId="{126EE0D7-620A-4B08-A8B6-15F19417ACCB}" dt="2019-11-21T00:20:05.792" v="1672"/>
          <ac:spMkLst>
            <pc:docMk/>
            <pc:sldMk cId="4229781821" sldId="271"/>
            <ac:spMk id="4" creationId="{BBFB2C66-10CF-484C-891C-DEBF1F85F707}"/>
          </ac:spMkLst>
        </pc:spChg>
        <pc:spChg chg="add del mod">
          <ac:chgData name="Jessé Batista" userId="1c3b411431ed2301" providerId="LiveId" clId="{126EE0D7-620A-4B08-A8B6-15F19417ACCB}" dt="2019-11-21T00:20:05.792" v="1672"/>
          <ac:spMkLst>
            <pc:docMk/>
            <pc:sldMk cId="4229781821" sldId="271"/>
            <ac:spMk id="5" creationId="{2161B4BC-278B-466E-AC59-1C3A26F84857}"/>
          </ac:spMkLst>
        </pc:spChg>
        <pc:spChg chg="add del">
          <ac:chgData name="Jessé Batista" userId="1c3b411431ed2301" providerId="LiveId" clId="{126EE0D7-620A-4B08-A8B6-15F19417ACCB}" dt="2019-11-21T00:17:54.828" v="1631"/>
          <ac:spMkLst>
            <pc:docMk/>
            <pc:sldMk cId="4229781821" sldId="271"/>
            <ac:spMk id="71" creationId="{E862BE82-D00D-42C1-BF16-93AA37870C32}"/>
          </ac:spMkLst>
        </pc:spChg>
        <pc:spChg chg="add del">
          <ac:chgData name="Jessé Batista" userId="1c3b411431ed2301" providerId="LiveId" clId="{126EE0D7-620A-4B08-A8B6-15F19417ACCB}" dt="2019-11-21T00:17:54.828" v="1631"/>
          <ac:spMkLst>
            <pc:docMk/>
            <pc:sldMk cId="4229781821" sldId="271"/>
            <ac:spMk id="73" creationId="{F6D92C2D-1D3D-4974-918C-06579FB354A9}"/>
          </ac:spMkLst>
        </pc:spChg>
        <pc:spChg chg="add del">
          <ac:chgData name="Jessé Batista" userId="1c3b411431ed2301" providerId="LiveId" clId="{126EE0D7-620A-4B08-A8B6-15F19417ACCB}" dt="2019-11-21T00:19:53.460" v="1668" actId="26606"/>
          <ac:spMkLst>
            <pc:docMk/>
            <pc:sldMk cId="4229781821" sldId="271"/>
            <ac:spMk id="75" creationId="{38CA0C41-9332-42E9-BF4A-5DB3363BE15A}"/>
          </ac:spMkLst>
        </pc:spChg>
        <pc:spChg chg="add del">
          <ac:chgData name="Jessé Batista" userId="1c3b411431ed2301" providerId="LiveId" clId="{126EE0D7-620A-4B08-A8B6-15F19417ACCB}" dt="2019-11-21T00:19:53.530" v="1669" actId="26606"/>
          <ac:spMkLst>
            <pc:docMk/>
            <pc:sldMk cId="4229781821" sldId="271"/>
            <ac:spMk id="3076" creationId="{71B2258F-86CA-4D4D-8270-BC05FCDEBFB3}"/>
          </ac:spMkLst>
        </pc:spChg>
        <pc:spChg chg="add del">
          <ac:chgData name="Jessé Batista" userId="1c3b411431ed2301" providerId="LiveId" clId="{126EE0D7-620A-4B08-A8B6-15F19417ACCB}" dt="2019-11-21T00:19:48.012" v="1664" actId="26606"/>
          <ac:spMkLst>
            <pc:docMk/>
            <pc:sldMk cId="4229781821" sldId="271"/>
            <ac:spMk id="3078" creationId="{673E9FC8-2143-48A2-9DEE-AABBC7E301A8}"/>
          </ac:spMkLst>
        </pc:spChg>
        <pc:spChg chg="add del">
          <ac:chgData name="Jessé Batista" userId="1c3b411431ed2301" providerId="LiveId" clId="{126EE0D7-620A-4B08-A8B6-15F19417ACCB}" dt="2019-11-21T00:19:53.460" v="1668" actId="26606"/>
          <ac:spMkLst>
            <pc:docMk/>
            <pc:sldMk cId="4229781821" sldId="271"/>
            <ac:spMk id="3082" creationId="{A4D1609B-102A-4C77-86A2-ACB29FB96D59}"/>
          </ac:spMkLst>
        </pc:spChg>
        <pc:spChg chg="add del">
          <ac:chgData name="Jessé Batista" userId="1c3b411431ed2301" providerId="LiveId" clId="{126EE0D7-620A-4B08-A8B6-15F19417ACCB}" dt="2019-11-21T00:20:05.792" v="1672"/>
          <ac:spMkLst>
            <pc:docMk/>
            <pc:sldMk cId="4229781821" sldId="271"/>
            <ac:spMk id="3084" creationId="{673E9FC8-2143-48A2-9DEE-AABBC7E301A8}"/>
          </ac:spMkLst>
        </pc:spChg>
        <pc:picChg chg="add mod ord">
          <ac:chgData name="Jessé Batista" userId="1c3b411431ed2301" providerId="LiveId" clId="{126EE0D7-620A-4B08-A8B6-15F19417ACCB}" dt="2019-11-21T00:19:53.530" v="1669" actId="26606"/>
          <ac:picMkLst>
            <pc:docMk/>
            <pc:sldMk cId="4229781821" sldId="271"/>
            <ac:picMk id="3074" creationId="{E5C999DD-309A-433F-A069-339A80957F99}"/>
          </ac:picMkLst>
        </pc:picChg>
        <pc:picChg chg="add del">
          <ac:chgData name="Jessé Batista" userId="1c3b411431ed2301" providerId="LiveId" clId="{126EE0D7-620A-4B08-A8B6-15F19417ACCB}" dt="2019-11-21T00:19:49.677" v="1666" actId="26606"/>
          <ac:picMkLst>
            <pc:docMk/>
            <pc:sldMk cId="4229781821" sldId="271"/>
            <ac:picMk id="3080" creationId="{CB607B98-7700-4DC9-8BE8-A876255F9C52}"/>
          </ac:picMkLst>
        </pc:picChg>
      </pc:sldChg>
      <pc:sldChg chg="addSp delSp modSp add mod ord setBg">
        <pc:chgData name="Jessé Batista" userId="1c3b411431ed2301" providerId="LiveId" clId="{126EE0D7-620A-4B08-A8B6-15F19417ACCB}" dt="2019-11-21T01:47:58.721" v="3223" actId="20577"/>
        <pc:sldMkLst>
          <pc:docMk/>
          <pc:sldMk cId="4229098923" sldId="272"/>
        </pc:sldMkLst>
        <pc:spChg chg="add mod">
          <ac:chgData name="Jessé Batista" userId="1c3b411431ed2301" providerId="LiveId" clId="{126EE0D7-620A-4B08-A8B6-15F19417ACCB}" dt="2019-11-21T00:23:32" v="1792" actId="26606"/>
          <ac:spMkLst>
            <pc:docMk/>
            <pc:sldMk cId="4229098923" sldId="272"/>
            <ac:spMk id="2" creationId="{2D73470A-505D-4FF5-963D-A27BEC7420B0}"/>
          </ac:spMkLst>
        </pc:spChg>
        <pc:spChg chg="add mod">
          <ac:chgData name="Jessé Batista" userId="1c3b411431ed2301" providerId="LiveId" clId="{126EE0D7-620A-4B08-A8B6-15F19417ACCB}" dt="2019-11-21T01:47:58.721" v="3223" actId="20577"/>
          <ac:spMkLst>
            <pc:docMk/>
            <pc:sldMk cId="4229098923" sldId="272"/>
            <ac:spMk id="3" creationId="{0F10A345-5EAF-4C15-ADC3-545CCE74F783}"/>
          </ac:spMkLst>
        </pc:spChg>
        <pc:spChg chg="add del mod">
          <ac:chgData name="Jessé Batista" userId="1c3b411431ed2301" providerId="LiveId" clId="{126EE0D7-620A-4B08-A8B6-15F19417ACCB}" dt="2019-11-21T00:22:18.951" v="1788"/>
          <ac:spMkLst>
            <pc:docMk/>
            <pc:sldMk cId="4229098923" sldId="272"/>
            <ac:spMk id="4" creationId="{210A43F5-BCC6-4940-BE7B-99843F36ACE9}"/>
          </ac:spMkLst>
        </pc:spChg>
        <pc:spChg chg="add">
          <ac:chgData name="Jessé Batista" userId="1c3b411431ed2301" providerId="LiveId" clId="{126EE0D7-620A-4B08-A8B6-15F19417ACCB}" dt="2019-11-21T00:23:32" v="1792" actId="26606"/>
          <ac:spMkLst>
            <pc:docMk/>
            <pc:sldMk cId="4229098923" sldId="272"/>
            <ac:spMk id="71" creationId="{3CD9DF72-87A3-404E-A828-84CBF11A8303}"/>
          </ac:spMkLst>
        </pc:spChg>
        <pc:picChg chg="add mod ord">
          <ac:chgData name="Jessé Batista" userId="1c3b411431ed2301" providerId="LiveId" clId="{126EE0D7-620A-4B08-A8B6-15F19417ACCB}" dt="2019-11-21T00:23:48.502" v="1794" actId="196"/>
          <ac:picMkLst>
            <pc:docMk/>
            <pc:sldMk cId="4229098923" sldId="272"/>
            <ac:picMk id="4098" creationId="{461BA23F-5A4F-4A38-8A35-35E40A52726B}"/>
          </ac:picMkLst>
        </pc:picChg>
        <pc:cxnChg chg="add">
          <ac:chgData name="Jessé Batista" userId="1c3b411431ed2301" providerId="LiveId" clId="{126EE0D7-620A-4B08-A8B6-15F19417ACCB}" dt="2019-11-21T00:23:32" v="1792" actId="26606"/>
          <ac:cxnSpMkLst>
            <pc:docMk/>
            <pc:sldMk cId="4229098923" sldId="272"/>
            <ac:cxnSpMk id="73" creationId="{20E3A342-4D61-4E3F-AF90-1AB42AEB96CC}"/>
          </ac:cxnSpMkLst>
        </pc:cxnChg>
      </pc:sldChg>
      <pc:sldChg chg="addSp delSp modSp add mod setBg">
        <pc:chgData name="Jessé Batista" userId="1c3b411431ed2301" providerId="LiveId" clId="{126EE0D7-620A-4B08-A8B6-15F19417ACCB}" dt="2019-11-21T00:34:34.826" v="1990" actId="20577"/>
        <pc:sldMkLst>
          <pc:docMk/>
          <pc:sldMk cId="4018125603" sldId="273"/>
        </pc:sldMkLst>
        <pc:spChg chg="add mod ord">
          <ac:chgData name="Jessé Batista" userId="1c3b411431ed2301" providerId="LiveId" clId="{126EE0D7-620A-4B08-A8B6-15F19417ACCB}" dt="2019-11-21T00:29:22.242" v="1918" actId="26606"/>
          <ac:spMkLst>
            <pc:docMk/>
            <pc:sldMk cId="4018125603" sldId="273"/>
            <ac:spMk id="2" creationId="{B17F7E8D-118F-4E92-AD04-C2675D6C0CF2}"/>
          </ac:spMkLst>
        </pc:spChg>
        <pc:spChg chg="add mod ord">
          <ac:chgData name="Jessé Batista" userId="1c3b411431ed2301" providerId="LiveId" clId="{126EE0D7-620A-4B08-A8B6-15F19417ACCB}" dt="2019-11-21T00:34:34.826" v="1990" actId="20577"/>
          <ac:spMkLst>
            <pc:docMk/>
            <pc:sldMk cId="4018125603" sldId="273"/>
            <ac:spMk id="3" creationId="{1E65ACA0-223F-4731-A7C2-5CE4200572BE}"/>
          </ac:spMkLst>
        </pc:spChg>
        <pc:spChg chg="add del">
          <ac:chgData name="Jessé Batista" userId="1c3b411431ed2301" providerId="LiveId" clId="{126EE0D7-620A-4B08-A8B6-15F19417ACCB}" dt="2019-11-21T00:28:50.699" v="1880" actId="26606"/>
          <ac:spMkLst>
            <pc:docMk/>
            <pc:sldMk cId="4018125603" sldId="273"/>
            <ac:spMk id="75" creationId="{E0709AF0-24F0-4486-B189-BE6386BDB198}"/>
          </ac:spMkLst>
        </pc:spChg>
        <pc:spChg chg="add del">
          <ac:chgData name="Jessé Batista" userId="1c3b411431ed2301" providerId="LiveId" clId="{126EE0D7-620A-4B08-A8B6-15F19417ACCB}" dt="2019-11-21T00:28:50.699" v="1880" actId="26606"/>
          <ac:spMkLst>
            <pc:docMk/>
            <pc:sldMk cId="4018125603" sldId="273"/>
            <ac:spMk id="77" creationId="{FBE3B62F-5853-4A3C-B050-6186351A7176}"/>
          </ac:spMkLst>
        </pc:spChg>
        <pc:spChg chg="add del">
          <ac:chgData name="Jessé Batista" userId="1c3b411431ed2301" providerId="LiveId" clId="{126EE0D7-620A-4B08-A8B6-15F19417ACCB}" dt="2019-11-21T00:28:50.699" v="1880" actId="26606"/>
          <ac:spMkLst>
            <pc:docMk/>
            <pc:sldMk cId="4018125603" sldId="273"/>
            <ac:spMk id="5126" creationId="{EE1FC7B4-E4A7-4452-B413-1A623E3A7230}"/>
          </ac:spMkLst>
        </pc:spChg>
        <pc:spChg chg="add del">
          <ac:chgData name="Jessé Batista" userId="1c3b411431ed2301" providerId="LiveId" clId="{126EE0D7-620A-4B08-A8B6-15F19417ACCB}" dt="2019-11-21T00:28:57.872" v="1890" actId="26606"/>
          <ac:spMkLst>
            <pc:docMk/>
            <pc:sldMk cId="4018125603" sldId="273"/>
            <ac:spMk id="5127" creationId="{4F74D28C-3268-4E35-8EE1-D92CB4A85A7D}"/>
          </ac:spMkLst>
        </pc:spChg>
        <pc:spChg chg="add del">
          <ac:chgData name="Jessé Batista" userId="1c3b411431ed2301" providerId="LiveId" clId="{126EE0D7-620A-4B08-A8B6-15F19417ACCB}" dt="2019-11-21T00:28:51.322" v="1882" actId="26606"/>
          <ac:spMkLst>
            <pc:docMk/>
            <pc:sldMk cId="4018125603" sldId="273"/>
            <ac:spMk id="5128" creationId="{867D4867-5BA7-4462-B2F6-A23F4A622AA7}"/>
          </ac:spMkLst>
        </pc:spChg>
        <pc:spChg chg="add del">
          <ac:chgData name="Jessé Batista" userId="1c3b411431ed2301" providerId="LiveId" clId="{126EE0D7-620A-4B08-A8B6-15F19417ACCB}" dt="2019-11-21T00:28:57.872" v="1890" actId="26606"/>
          <ac:spMkLst>
            <pc:docMk/>
            <pc:sldMk cId="4018125603" sldId="273"/>
            <ac:spMk id="5129" creationId="{58D44E42-C462-4105-BC86-FE75B4E3C4AF}"/>
          </ac:spMkLst>
        </pc:spChg>
        <pc:spChg chg="add del">
          <ac:chgData name="Jessé Batista" userId="1c3b411431ed2301" providerId="LiveId" clId="{126EE0D7-620A-4B08-A8B6-15F19417ACCB}" dt="2019-11-21T00:28:54.892" v="1884" actId="26606"/>
          <ac:spMkLst>
            <pc:docMk/>
            <pc:sldMk cId="4018125603" sldId="273"/>
            <ac:spMk id="5130" creationId="{42A5316D-ED2F-4F89-B4B4-8D9240B1A348}"/>
          </ac:spMkLst>
        </pc:spChg>
        <pc:spChg chg="add del">
          <ac:chgData name="Jessé Batista" userId="1c3b411431ed2301" providerId="LiveId" clId="{126EE0D7-620A-4B08-A8B6-15F19417ACCB}" dt="2019-11-21T00:28:56.041" v="1886" actId="26606"/>
          <ac:spMkLst>
            <pc:docMk/>
            <pc:sldMk cId="4018125603" sldId="273"/>
            <ac:spMk id="5132" creationId="{B0792D4F-247E-46FE-85FC-881DEFA41D94}"/>
          </ac:spMkLst>
        </pc:spChg>
        <pc:picChg chg="add del">
          <ac:chgData name="Jessé Batista" userId="1c3b411431ed2301" providerId="LiveId" clId="{126EE0D7-620A-4B08-A8B6-15F19417ACCB}" dt="2019-11-21T00:27:26.920" v="1802" actId="26606"/>
          <ac:picMkLst>
            <pc:docMk/>
            <pc:sldMk cId="4018125603" sldId="273"/>
            <ac:picMk id="73" creationId="{22901FED-4FC9-4ED5-8123-C98BCD1616BA}"/>
          </ac:picMkLst>
        </pc:picChg>
        <pc:picChg chg="add del mod">
          <ac:chgData name="Jessé Batista" userId="1c3b411431ed2301" providerId="LiveId" clId="{126EE0D7-620A-4B08-A8B6-15F19417ACCB}" dt="2019-11-21T00:27:29.972" v="1804" actId="478"/>
          <ac:picMkLst>
            <pc:docMk/>
            <pc:sldMk cId="4018125603" sldId="273"/>
            <ac:picMk id="5122" creationId="{31F12F02-B972-45E1-91C4-1122208160BE}"/>
          </ac:picMkLst>
        </pc:picChg>
        <pc:picChg chg="add mod ord">
          <ac:chgData name="Jessé Batista" userId="1c3b411431ed2301" providerId="LiveId" clId="{126EE0D7-620A-4B08-A8B6-15F19417ACCB}" dt="2019-11-21T00:33:27.402" v="1920" actId="732"/>
          <ac:picMkLst>
            <pc:docMk/>
            <pc:sldMk cId="4018125603" sldId="273"/>
            <ac:picMk id="5124" creationId="{01E9FE0E-71F3-4DE5-B540-B48B92B5FFF9}"/>
          </ac:picMkLst>
        </pc:picChg>
        <pc:cxnChg chg="add del">
          <ac:chgData name="Jessé Batista" userId="1c3b411431ed2301" providerId="LiveId" clId="{126EE0D7-620A-4B08-A8B6-15F19417ACCB}" dt="2019-11-21T00:28:56.041" v="1886" actId="26606"/>
          <ac:cxnSpMkLst>
            <pc:docMk/>
            <pc:sldMk cId="4018125603" sldId="273"/>
            <ac:cxnSpMk id="5133" creationId="{CE272F12-AF86-441A-BC1B-C014BBBF85B5}"/>
          </ac:cxnSpMkLst>
        </pc:cxnChg>
      </pc:sldChg>
      <pc:sldChg chg="addSp delSp modSp add mod setBg">
        <pc:chgData name="Jessé Batista" userId="1c3b411431ed2301" providerId="LiveId" clId="{126EE0D7-620A-4B08-A8B6-15F19417ACCB}" dt="2019-11-21T00:38:28.300" v="2021" actId="196"/>
        <pc:sldMkLst>
          <pc:docMk/>
          <pc:sldMk cId="1154119408" sldId="274"/>
        </pc:sldMkLst>
        <pc:spChg chg="mod ord">
          <ac:chgData name="Jessé Batista" userId="1c3b411431ed2301" providerId="LiveId" clId="{126EE0D7-620A-4B08-A8B6-15F19417ACCB}" dt="2019-11-21T00:38:19.686" v="2020" actId="26606"/>
          <ac:spMkLst>
            <pc:docMk/>
            <pc:sldMk cId="1154119408" sldId="274"/>
            <ac:spMk id="2" creationId="{12095BAE-D0E4-4405-8F7E-80869C4E4F66}"/>
          </ac:spMkLst>
        </pc:spChg>
        <pc:spChg chg="mod ord">
          <ac:chgData name="Jessé Batista" userId="1c3b411431ed2301" providerId="LiveId" clId="{126EE0D7-620A-4B08-A8B6-15F19417ACCB}" dt="2019-11-21T00:38:19.686" v="2020" actId="26606"/>
          <ac:spMkLst>
            <pc:docMk/>
            <pc:sldMk cId="1154119408" sldId="274"/>
            <ac:spMk id="3" creationId="{3B29A3E2-20EF-4935-A0A0-149696C5FEAF}"/>
          </ac:spMkLst>
        </pc:spChg>
        <pc:spChg chg="add del">
          <ac:chgData name="Jessé Batista" userId="1c3b411431ed2301" providerId="LiveId" clId="{126EE0D7-620A-4B08-A8B6-15F19417ACCB}" dt="2019-11-21T00:38:05.571" v="2011" actId="26606"/>
          <ac:spMkLst>
            <pc:docMk/>
            <pc:sldMk cId="1154119408" sldId="274"/>
            <ac:spMk id="137" creationId="{7EB6695E-BED5-4DA3-8C9B-AD301AEF4776}"/>
          </ac:spMkLst>
        </pc:spChg>
        <pc:picChg chg="add del">
          <ac:chgData name="Jessé Batista" userId="1c3b411431ed2301" providerId="LiveId" clId="{126EE0D7-620A-4B08-A8B6-15F19417ACCB}" dt="2019-11-21T00:38:19.686" v="2020" actId="26606"/>
          <ac:picMkLst>
            <pc:docMk/>
            <pc:sldMk cId="1154119408" sldId="274"/>
            <ac:picMk id="73" creationId="{22901FED-4FC9-4ED5-8123-C98BCD1616BA}"/>
          </ac:picMkLst>
        </pc:picChg>
        <pc:picChg chg="add mod ord">
          <ac:chgData name="Jessé Batista" userId="1c3b411431ed2301" providerId="LiveId" clId="{126EE0D7-620A-4B08-A8B6-15F19417ACCB}" dt="2019-11-21T00:38:19.686" v="2020" actId="26606"/>
          <ac:picMkLst>
            <pc:docMk/>
            <pc:sldMk cId="1154119408" sldId="274"/>
            <ac:picMk id="6146" creationId="{67B22E7C-CDF3-487C-A19B-D08B278B8ADB}"/>
          </ac:picMkLst>
        </pc:picChg>
        <pc:picChg chg="add mod ord">
          <ac:chgData name="Jessé Batista" userId="1c3b411431ed2301" providerId="LiveId" clId="{126EE0D7-620A-4B08-A8B6-15F19417ACCB}" dt="2019-11-21T00:38:28.300" v="2021" actId="196"/>
          <ac:picMkLst>
            <pc:docMk/>
            <pc:sldMk cId="1154119408" sldId="274"/>
            <ac:picMk id="6148" creationId="{E10CE3C1-0F97-47F2-9DAA-07621AD541AE}"/>
          </ac:picMkLst>
        </pc:picChg>
        <pc:picChg chg="add del">
          <ac:chgData name="Jessé Batista" userId="1c3b411431ed2301" providerId="LiveId" clId="{126EE0D7-620A-4B08-A8B6-15F19417ACCB}" dt="2019-11-21T00:38:07.460" v="2013" actId="26606"/>
          <ac:picMkLst>
            <pc:docMk/>
            <pc:sldMk cId="1154119408" sldId="274"/>
            <ac:picMk id="6150" creationId="{6D104383-AD7E-45AE-BEBC-A74A7E3364DB}"/>
          </ac:picMkLst>
        </pc:picChg>
        <pc:cxnChg chg="add del">
          <ac:chgData name="Jessé Batista" userId="1c3b411431ed2301" providerId="LiveId" clId="{126EE0D7-620A-4B08-A8B6-15F19417ACCB}" dt="2019-11-21T00:38:08.507" v="2015" actId="26606"/>
          <ac:cxnSpMkLst>
            <pc:docMk/>
            <pc:sldMk cId="1154119408" sldId="274"/>
            <ac:cxnSpMk id="139" creationId="{C800968E-0A99-46C4-A9B2-6A63AC66F4B0}"/>
          </ac:cxnSpMkLst>
        </pc:cxnChg>
        <pc:cxnChg chg="add del">
          <ac:chgData name="Jessé Batista" userId="1c3b411431ed2301" providerId="LiveId" clId="{126EE0D7-620A-4B08-A8B6-15F19417ACCB}" dt="2019-11-21T00:38:08.507" v="2015" actId="26606"/>
          <ac:cxnSpMkLst>
            <pc:docMk/>
            <pc:sldMk cId="1154119408" sldId="274"/>
            <ac:cxnSpMk id="6152" creationId="{EBAD6A72-88E8-42F7-88B9-CAF744536BE4}"/>
          </ac:cxnSpMkLst>
        </pc:cxnChg>
      </pc:sldChg>
      <pc:sldChg chg="addSp delSp modSp add mod setBg">
        <pc:chgData name="Jessé Batista" userId="1c3b411431ed2301" providerId="LiveId" clId="{126EE0D7-620A-4B08-A8B6-15F19417ACCB}" dt="2019-11-21T00:59:00.520" v="2246" actId="20577"/>
        <pc:sldMkLst>
          <pc:docMk/>
          <pc:sldMk cId="1944320708" sldId="275"/>
        </pc:sldMkLst>
        <pc:spChg chg="mod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2" creationId="{FA25B06A-6000-4A6C-B8AD-8C42E60F8117}"/>
          </ac:spMkLst>
        </pc:spChg>
        <pc:spChg chg="del">
          <ac:chgData name="Jessé Batista" userId="1c3b411431ed2301" providerId="LiveId" clId="{126EE0D7-620A-4B08-A8B6-15F19417ACCB}" dt="2019-11-21T00:39:41.074" v="2023"/>
          <ac:spMkLst>
            <pc:docMk/>
            <pc:sldMk cId="1944320708" sldId="275"/>
            <ac:spMk id="3" creationId="{5692EFFD-4648-4B12-8F08-2B2CACD5F745}"/>
          </ac:spMkLst>
        </pc:spChg>
        <pc:spChg chg="add mod">
          <ac:chgData name="Jessé Batista" userId="1c3b411431ed2301" providerId="LiveId" clId="{126EE0D7-620A-4B08-A8B6-15F19417ACCB}" dt="2019-11-21T00:59:00.520" v="2246" actId="20577"/>
          <ac:spMkLst>
            <pc:docMk/>
            <pc:sldMk cId="1944320708" sldId="275"/>
            <ac:spMk id="8" creationId="{812D5F48-E1A7-43FC-9333-6C2DDE7103EE}"/>
          </ac:spMkLst>
        </pc:spChg>
        <pc:spChg chg="add del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11" creationId="{C607803A-4E99-444E-94F7-8785CDDF5849}"/>
          </ac:spMkLst>
        </pc:spChg>
        <pc:spChg chg="add del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13" creationId="{2989BE6A-C309-418E-8ADD-1616A980570D}"/>
          </ac:spMkLst>
        </pc:spChg>
        <pc:spChg chg="add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18" creationId="{6166C6D1-23AC-49C4-BA07-238E4E9F8CEB}"/>
          </ac:spMkLst>
        </pc:spChg>
        <pc:spChg chg="add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20" creationId="{B775CD93-9DF2-48CB-9F57-1BCA9A46C7FA}"/>
          </ac:spMkLst>
        </pc:spChg>
        <pc:spChg chg="add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22" creationId="{E186B68C-84BC-4A6E-99D1-EE87483C1349}"/>
          </ac:spMkLst>
        </pc:spChg>
        <pc:spChg chg="add">
          <ac:chgData name="Jessé Batista" userId="1c3b411431ed2301" providerId="LiveId" clId="{126EE0D7-620A-4B08-A8B6-15F19417ACCB}" dt="2019-11-21T00:53:50.751" v="2236" actId="26606"/>
          <ac:spMkLst>
            <pc:docMk/>
            <pc:sldMk cId="1944320708" sldId="275"/>
            <ac:spMk id="24" creationId="{1C091803-41C2-48E0-9228-5148460C7479}"/>
          </ac:spMkLst>
        </pc:spChg>
        <pc:picChg chg="add mod">
          <ac:chgData name="Jessé Batista" userId="1c3b411431ed2301" providerId="LiveId" clId="{126EE0D7-620A-4B08-A8B6-15F19417ACCB}" dt="2019-11-21T00:53:50.751" v="2236" actId="26606"/>
          <ac:picMkLst>
            <pc:docMk/>
            <pc:sldMk cId="1944320708" sldId="275"/>
            <ac:picMk id="4" creationId="{F8765A34-D431-42E0-9471-A58EC0AF24C6}"/>
          </ac:picMkLst>
        </pc:picChg>
      </pc:sldChg>
      <pc:sldChg chg="addSp delSp modSp add mod setBg">
        <pc:chgData name="Jessé Batista" userId="1c3b411431ed2301" providerId="LiveId" clId="{126EE0D7-620A-4B08-A8B6-15F19417ACCB}" dt="2019-11-21T01:04:41.232" v="2381" actId="14100"/>
        <pc:sldMkLst>
          <pc:docMk/>
          <pc:sldMk cId="2451600904" sldId="276"/>
        </pc:sldMkLst>
        <pc:spChg chg="mod">
          <ac:chgData name="Jessé Batista" userId="1c3b411431ed2301" providerId="LiveId" clId="{126EE0D7-620A-4B08-A8B6-15F19417ACCB}" dt="2019-11-21T01:02:51.398" v="2265" actId="26606"/>
          <ac:spMkLst>
            <pc:docMk/>
            <pc:sldMk cId="2451600904" sldId="276"/>
            <ac:spMk id="2" creationId="{98D62EE3-991E-4E08-9522-FAEB797C349C}"/>
          </ac:spMkLst>
        </pc:spChg>
        <pc:spChg chg="mod">
          <ac:chgData name="Jessé Batista" userId="1c3b411431ed2301" providerId="LiveId" clId="{126EE0D7-620A-4B08-A8B6-15F19417ACCB}" dt="2019-11-21T01:04:41.232" v="2381" actId="14100"/>
          <ac:spMkLst>
            <pc:docMk/>
            <pc:sldMk cId="2451600904" sldId="276"/>
            <ac:spMk id="3" creationId="{DA03B0CE-7ED8-43C1-8AB9-ADFAC6BC1EA4}"/>
          </ac:spMkLst>
        </pc:spChg>
        <pc:spChg chg="add del">
          <ac:chgData name="Jessé Batista" userId="1c3b411431ed2301" providerId="LiveId" clId="{126EE0D7-620A-4B08-A8B6-15F19417ACCB}" dt="2019-11-21T01:01:05.347" v="2259" actId="478"/>
          <ac:spMkLst>
            <pc:docMk/>
            <pc:sldMk cId="2451600904" sldId="276"/>
            <ac:spMk id="4" creationId="{A503FFA5-F52E-43F5-A8F2-E187831F50F2}"/>
          </ac:spMkLst>
        </pc:spChg>
        <pc:spChg chg="add del">
          <ac:chgData name="Jessé Batista" userId="1c3b411431ed2301" providerId="LiveId" clId="{126EE0D7-620A-4B08-A8B6-15F19417ACCB}" dt="2019-11-21T01:01:07.101" v="2261"/>
          <ac:spMkLst>
            <pc:docMk/>
            <pc:sldMk cId="2451600904" sldId="276"/>
            <ac:spMk id="5" creationId="{692E63B6-FD11-4C99-9A5E-487AA46F9593}"/>
          </ac:spMkLst>
        </pc:spChg>
        <pc:spChg chg="add del">
          <ac:chgData name="Jessé Batista" userId="1c3b411431ed2301" providerId="LiveId" clId="{126EE0D7-620A-4B08-A8B6-15F19417ACCB}" dt="2019-11-21T01:01:15.307" v="2263"/>
          <ac:spMkLst>
            <pc:docMk/>
            <pc:sldMk cId="2451600904" sldId="276"/>
            <ac:spMk id="6" creationId="{8AD7D324-C913-4E0F-A645-52977170E13D}"/>
          </ac:spMkLst>
        </pc:spChg>
        <pc:spChg chg="add">
          <ac:chgData name="Jessé Batista" userId="1c3b411431ed2301" providerId="LiveId" clId="{126EE0D7-620A-4B08-A8B6-15F19417ACCB}" dt="2019-11-21T01:02:51.398" v="2265" actId="26606"/>
          <ac:spMkLst>
            <pc:docMk/>
            <pc:sldMk cId="2451600904" sldId="276"/>
            <ac:spMk id="77" creationId="{05C7EBC3-4672-4DAB-81C2-58661FAFAED6}"/>
          </ac:spMkLst>
        </pc:spChg>
        <pc:spChg chg="add">
          <ac:chgData name="Jessé Batista" userId="1c3b411431ed2301" providerId="LiveId" clId="{126EE0D7-620A-4B08-A8B6-15F19417ACCB}" dt="2019-11-21T01:02:51.398" v="2265" actId="26606"/>
          <ac:spMkLst>
            <pc:docMk/>
            <pc:sldMk cId="2451600904" sldId="276"/>
            <ac:spMk id="79" creationId="{40BF962F-4C6F-461E-86F2-C43F56CC939B}"/>
          </ac:spMkLst>
        </pc:spChg>
        <pc:spChg chg="add">
          <ac:chgData name="Jessé Batista" userId="1c3b411431ed2301" providerId="LiveId" clId="{126EE0D7-620A-4B08-A8B6-15F19417ACCB}" dt="2019-11-21T01:02:51.398" v="2265" actId="26606"/>
          <ac:spMkLst>
            <pc:docMk/>
            <pc:sldMk cId="2451600904" sldId="276"/>
            <ac:spMk id="81" creationId="{2E94A4F7-38E4-45EA-8E2E-CE1B5766B4F1}"/>
          </ac:spMkLst>
        </pc:spChg>
        <pc:picChg chg="add mod">
          <ac:chgData name="Jessé Batista" userId="1c3b411431ed2301" providerId="LiveId" clId="{126EE0D7-620A-4B08-A8B6-15F19417ACCB}" dt="2019-11-21T01:02:51.398" v="2265" actId="26606"/>
          <ac:picMkLst>
            <pc:docMk/>
            <pc:sldMk cId="2451600904" sldId="276"/>
            <ac:picMk id="7176" creationId="{71856E4B-DCB7-453B-AB4F-39B93667A27B}"/>
          </ac:picMkLst>
        </pc:picChg>
      </pc:sldChg>
      <pc:sldChg chg="addSp delSp modSp add mod setBg modNotesTx">
        <pc:chgData name="Jessé Batista" userId="1c3b411431ed2301" providerId="LiveId" clId="{126EE0D7-620A-4B08-A8B6-15F19417ACCB}" dt="2019-11-29T22:44:37.600" v="4757" actId="14100"/>
        <pc:sldMkLst>
          <pc:docMk/>
          <pc:sldMk cId="3649471543" sldId="277"/>
        </pc:sldMkLst>
        <pc:spChg chg="mod ord">
          <ac:chgData name="Jessé Batista" userId="1c3b411431ed2301" providerId="LiveId" clId="{126EE0D7-620A-4B08-A8B6-15F19417ACCB}" dt="2019-11-21T01:12:00.722" v="2400" actId="26606"/>
          <ac:spMkLst>
            <pc:docMk/>
            <pc:sldMk cId="3649471543" sldId="277"/>
            <ac:spMk id="2" creationId="{D77CCC2C-B73A-456D-AC43-848A33F4F7CD}"/>
          </ac:spMkLst>
        </pc:spChg>
        <pc:spChg chg="add del">
          <ac:chgData name="Jessé Batista" userId="1c3b411431ed2301" providerId="LiveId" clId="{126EE0D7-620A-4B08-A8B6-15F19417ACCB}" dt="2019-11-21T01:12:00.722" v="2400" actId="26606"/>
          <ac:spMkLst>
            <pc:docMk/>
            <pc:sldMk cId="3649471543" sldId="277"/>
            <ac:spMk id="3" creationId="{70D09D59-0311-465D-BFAE-C09AA904A0A9}"/>
          </ac:spMkLst>
        </pc:spChg>
        <pc:spChg chg="add del">
          <ac:chgData name="Jessé Batista" userId="1c3b411431ed2301" providerId="LiveId" clId="{126EE0D7-620A-4B08-A8B6-15F19417ACCB}" dt="2019-11-21T01:11:28.841" v="2387" actId="26606"/>
          <ac:spMkLst>
            <pc:docMk/>
            <pc:sldMk cId="3649471543" sldId="277"/>
            <ac:spMk id="71" creationId="{37C89E4B-3C9F-44B9-8B86-D9E3D112D8EC}"/>
          </ac:spMkLst>
        </pc:spChg>
        <pc:spChg chg="add del">
          <ac:chgData name="Jessé Batista" userId="1c3b411431ed2301" providerId="LiveId" clId="{126EE0D7-620A-4B08-A8B6-15F19417ACCB}" dt="2019-11-21T01:11:31.989" v="2389" actId="26606"/>
          <ac:spMkLst>
            <pc:docMk/>
            <pc:sldMk cId="3649471543" sldId="277"/>
            <ac:spMk id="8196" creationId="{EE1FC7B4-E4A7-4452-B413-1A623E3A7230}"/>
          </ac:spMkLst>
        </pc:spChg>
        <pc:spChg chg="add del">
          <ac:chgData name="Jessé Batista" userId="1c3b411431ed2301" providerId="LiveId" clId="{126EE0D7-620A-4B08-A8B6-15F19417ACCB}" dt="2019-11-21T01:11:31.989" v="2389" actId="26606"/>
          <ac:spMkLst>
            <pc:docMk/>
            <pc:sldMk cId="3649471543" sldId="277"/>
            <ac:spMk id="8197" creationId="{E0709AF0-24F0-4486-B189-BE6386BDB198}"/>
          </ac:spMkLst>
        </pc:spChg>
        <pc:spChg chg="add del">
          <ac:chgData name="Jessé Batista" userId="1c3b411431ed2301" providerId="LiveId" clId="{126EE0D7-620A-4B08-A8B6-15F19417ACCB}" dt="2019-11-21T01:11:31.989" v="2389" actId="26606"/>
          <ac:spMkLst>
            <pc:docMk/>
            <pc:sldMk cId="3649471543" sldId="277"/>
            <ac:spMk id="8198" creationId="{FBE3B62F-5853-4A3C-B050-6186351A7176}"/>
          </ac:spMkLst>
        </pc:spChg>
        <pc:spChg chg="add del">
          <ac:chgData name="Jessé Batista" userId="1c3b411431ed2301" providerId="LiveId" clId="{126EE0D7-620A-4B08-A8B6-15F19417ACCB}" dt="2019-11-21T01:11:31.989" v="2389" actId="26606"/>
          <ac:spMkLst>
            <pc:docMk/>
            <pc:sldMk cId="3649471543" sldId="277"/>
            <ac:spMk id="8199" creationId="{70D09D59-0311-465D-BFAE-C09AA904A0A9}"/>
          </ac:spMkLst>
        </pc:spChg>
        <pc:spChg chg="add del">
          <ac:chgData name="Jessé Batista" userId="1c3b411431ed2301" providerId="LiveId" clId="{126EE0D7-620A-4B08-A8B6-15F19417ACCB}" dt="2019-11-21T01:11:34.042" v="2391" actId="26606"/>
          <ac:spMkLst>
            <pc:docMk/>
            <pc:sldMk cId="3649471543" sldId="277"/>
            <ac:spMk id="8201" creationId="{70D09D59-0311-465D-BFAE-C09AA904A0A9}"/>
          </ac:spMkLst>
        </pc:spChg>
        <pc:spChg chg="add del">
          <ac:chgData name="Jessé Batista" userId="1c3b411431ed2301" providerId="LiveId" clId="{126EE0D7-620A-4B08-A8B6-15F19417ACCB}" dt="2019-11-21T01:12:00.722" v="2400" actId="26606"/>
          <ac:spMkLst>
            <pc:docMk/>
            <pc:sldMk cId="3649471543" sldId="277"/>
            <ac:spMk id="8203" creationId="{EE1FC7B4-E4A7-4452-B413-1A623E3A7230}"/>
          </ac:spMkLst>
        </pc:spChg>
        <pc:spChg chg="add del">
          <ac:chgData name="Jessé Batista" userId="1c3b411431ed2301" providerId="LiveId" clId="{126EE0D7-620A-4B08-A8B6-15F19417ACCB}" dt="2019-11-21T01:12:00.722" v="2400" actId="26606"/>
          <ac:spMkLst>
            <pc:docMk/>
            <pc:sldMk cId="3649471543" sldId="277"/>
            <ac:spMk id="8204" creationId="{E0709AF0-24F0-4486-B189-BE6386BDB198}"/>
          </ac:spMkLst>
        </pc:spChg>
        <pc:spChg chg="add del">
          <ac:chgData name="Jessé Batista" userId="1c3b411431ed2301" providerId="LiveId" clId="{126EE0D7-620A-4B08-A8B6-15F19417ACCB}" dt="2019-11-21T01:12:00.722" v="2400" actId="26606"/>
          <ac:spMkLst>
            <pc:docMk/>
            <pc:sldMk cId="3649471543" sldId="277"/>
            <ac:spMk id="8205" creationId="{FBE3B62F-5853-4A3C-B050-6186351A7176}"/>
          </ac:spMkLst>
        </pc:spChg>
        <pc:spChg chg="add del mod">
          <ac:chgData name="Jessé Batista" userId="1c3b411431ed2301" providerId="LiveId" clId="{126EE0D7-620A-4B08-A8B6-15F19417ACCB}" dt="2019-11-29T22:44:37.600" v="4757" actId="14100"/>
          <ac:spMkLst>
            <pc:docMk/>
            <pc:sldMk cId="3649471543" sldId="277"/>
            <ac:spMk id="8206" creationId="{70D09D59-0311-465D-BFAE-C09AA904A0A9}"/>
          </ac:spMkLst>
        </pc:spChg>
        <pc:picChg chg="add del mod">
          <ac:chgData name="Jessé Batista" userId="1c3b411431ed2301" providerId="LiveId" clId="{126EE0D7-620A-4B08-A8B6-15F19417ACCB}" dt="2019-11-21T01:12:41.936" v="2410" actId="1076"/>
          <ac:picMkLst>
            <pc:docMk/>
            <pc:sldMk cId="3649471543" sldId="277"/>
            <ac:picMk id="8194" creationId="{F73ACC15-A3A3-45FC-BE23-C49E16263201}"/>
          </ac:picMkLst>
        </pc:picChg>
        <pc:cxnChg chg="add del">
          <ac:chgData name="Jessé Batista" userId="1c3b411431ed2301" providerId="LiveId" clId="{126EE0D7-620A-4B08-A8B6-15F19417ACCB}" dt="2019-11-21T01:11:28.841" v="2387" actId="26606"/>
          <ac:cxnSpMkLst>
            <pc:docMk/>
            <pc:sldMk cId="3649471543" sldId="277"/>
            <ac:cxnSpMk id="73" creationId="{AA2EAA10-076F-46BD-8F0F-B9A2FB77A85C}"/>
          </ac:cxnSpMkLst>
        </pc:cxnChg>
        <pc:cxnChg chg="add del">
          <ac:chgData name="Jessé Batista" userId="1c3b411431ed2301" providerId="LiveId" clId="{126EE0D7-620A-4B08-A8B6-15F19417ACCB}" dt="2019-11-21T01:11:28.841" v="2387" actId="26606"/>
          <ac:cxnSpMkLst>
            <pc:docMk/>
            <pc:sldMk cId="3649471543" sldId="277"/>
            <ac:cxnSpMk id="75" creationId="{D891E407-403B-4764-86C9-33A56D3BCAA3}"/>
          </ac:cxnSpMkLst>
        </pc:cxnChg>
      </pc:sldChg>
      <pc:sldChg chg="addSp delSp modSp add mod setBg setClrOvrMap">
        <pc:chgData name="Jessé Batista" userId="1c3b411431ed2301" providerId="LiveId" clId="{126EE0D7-620A-4B08-A8B6-15F19417ACCB}" dt="2019-11-21T01:39:59.881" v="3177" actId="20577"/>
        <pc:sldMkLst>
          <pc:docMk/>
          <pc:sldMk cId="796031678" sldId="278"/>
        </pc:sldMkLst>
        <pc:spChg chg="mod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2" creationId="{5832D42F-3FC6-48EC-A403-71BE681286F1}"/>
          </ac:spMkLst>
        </pc:spChg>
        <pc:spChg chg="del">
          <ac:chgData name="Jessé Batista" userId="1c3b411431ed2301" providerId="LiveId" clId="{126EE0D7-620A-4B08-A8B6-15F19417ACCB}" dt="2019-11-21T01:27:03.682" v="2814"/>
          <ac:spMkLst>
            <pc:docMk/>
            <pc:sldMk cId="796031678" sldId="278"/>
            <ac:spMk id="3" creationId="{54375925-F419-4F2B-BF9D-B00D923E7D14}"/>
          </ac:spMkLst>
        </pc:spChg>
        <pc:spChg chg="add del mod">
          <ac:chgData name="Jessé Batista" userId="1c3b411431ed2301" providerId="LiveId" clId="{126EE0D7-620A-4B08-A8B6-15F19417ACCB}" dt="2019-11-21T01:27:40.232" v="2820"/>
          <ac:spMkLst>
            <pc:docMk/>
            <pc:sldMk cId="796031678" sldId="278"/>
            <ac:spMk id="4" creationId="{08A479EA-CD21-464E-B3A0-F3251A8B3881}"/>
          </ac:spMkLst>
        </pc:spChg>
        <pc:spChg chg="add del mod">
          <ac:chgData name="Jessé Batista" userId="1c3b411431ed2301" providerId="LiveId" clId="{126EE0D7-620A-4B08-A8B6-15F19417ACCB}" dt="2019-11-21T01:29:13.265" v="2847" actId="478"/>
          <ac:spMkLst>
            <pc:docMk/>
            <pc:sldMk cId="796031678" sldId="278"/>
            <ac:spMk id="6" creationId="{07606A25-A9AE-4904-B636-99475ED7BF65}"/>
          </ac:spMkLst>
        </pc:spChg>
        <pc:spChg chg="add del">
          <ac:chgData name="Jessé Batista" userId="1c3b411431ed2301" providerId="LiveId" clId="{126EE0D7-620A-4B08-A8B6-15F19417ACCB}" dt="2019-11-21T01:27:45.151" v="2822" actId="26606"/>
          <ac:spMkLst>
            <pc:docMk/>
            <pc:sldMk cId="796031678" sldId="278"/>
            <ac:spMk id="13" creationId="{3E455FE1-6290-4BBC-B54A-DBB7731D5CDF}"/>
          </ac:spMkLst>
        </pc:spChg>
        <pc:spChg chg="add del">
          <ac:chgData name="Jessé Batista" userId="1c3b411431ed2301" providerId="LiveId" clId="{126EE0D7-620A-4B08-A8B6-15F19417ACCB}" dt="2019-11-21T01:27:46.211" v="2824" actId="26606"/>
          <ac:spMkLst>
            <pc:docMk/>
            <pc:sldMk cId="796031678" sldId="278"/>
            <ac:spMk id="14" creationId="{AB45A142-4255-493C-8284-5D566C121B10}"/>
          </ac:spMkLst>
        </pc:spChg>
        <pc:spChg chg="add del">
          <ac:chgData name="Jessé Batista" userId="1c3b411431ed2301" providerId="LiveId" clId="{126EE0D7-620A-4B08-A8B6-15F19417ACCB}" dt="2019-11-21T01:27:45.151" v="2822" actId="26606"/>
          <ac:spMkLst>
            <pc:docMk/>
            <pc:sldMk cId="796031678" sldId="278"/>
            <ac:spMk id="16" creationId="{EE1FC7B4-E4A7-4452-B413-1A623E3A7230}"/>
          </ac:spMkLst>
        </pc:spChg>
        <pc:spChg chg="add del">
          <ac:chgData name="Jessé Batista" userId="1c3b411431ed2301" providerId="LiveId" clId="{126EE0D7-620A-4B08-A8B6-15F19417ACCB}" dt="2019-11-21T01:27:45.151" v="2822" actId="26606"/>
          <ac:spMkLst>
            <pc:docMk/>
            <pc:sldMk cId="796031678" sldId="278"/>
            <ac:spMk id="18" creationId="{E0709AF0-24F0-4486-B189-BE6386BDB198}"/>
          </ac:spMkLst>
        </pc:spChg>
        <pc:spChg chg="add del">
          <ac:chgData name="Jessé Batista" userId="1c3b411431ed2301" providerId="LiveId" clId="{126EE0D7-620A-4B08-A8B6-15F19417ACCB}" dt="2019-11-21T01:27:45.151" v="2822" actId="26606"/>
          <ac:spMkLst>
            <pc:docMk/>
            <pc:sldMk cId="796031678" sldId="278"/>
            <ac:spMk id="20" creationId="{FBE3B62F-5853-4A3C-B050-6186351A7176}"/>
          </ac:spMkLst>
        </pc:spChg>
        <pc:spChg chg="add del">
          <ac:chgData name="Jessé Batista" userId="1c3b411431ed2301" providerId="LiveId" clId="{126EE0D7-620A-4B08-A8B6-15F19417ACCB}" dt="2019-11-21T01:27:47.996" v="2826" actId="26606"/>
          <ac:spMkLst>
            <pc:docMk/>
            <pc:sldMk cId="796031678" sldId="278"/>
            <ac:spMk id="24" creationId="{823AC064-BC96-4F32-8AE1-B2FD38754823}"/>
          </ac:spMkLst>
        </pc:spChg>
        <pc:spChg chg="add del">
          <ac:chgData name="Jessé Batista" userId="1c3b411431ed2301" providerId="LiveId" clId="{126EE0D7-620A-4B08-A8B6-15F19417ACCB}" dt="2019-11-21T01:27:54.431" v="2828" actId="26606"/>
          <ac:spMkLst>
            <pc:docMk/>
            <pc:sldMk cId="796031678" sldId="278"/>
            <ac:spMk id="27" creationId="{05C7EBC3-4672-4DAB-81C2-58661FAFAED6}"/>
          </ac:spMkLst>
        </pc:spChg>
        <pc:spChg chg="add del">
          <ac:chgData name="Jessé Batista" userId="1c3b411431ed2301" providerId="LiveId" clId="{126EE0D7-620A-4B08-A8B6-15F19417ACCB}" dt="2019-11-21T01:27:54.431" v="2828" actId="26606"/>
          <ac:spMkLst>
            <pc:docMk/>
            <pc:sldMk cId="796031678" sldId="278"/>
            <ac:spMk id="28" creationId="{40BF962F-4C6F-461E-86F2-C43F56CC939B}"/>
          </ac:spMkLst>
        </pc:spChg>
        <pc:spChg chg="add del">
          <ac:chgData name="Jessé Batista" userId="1c3b411431ed2301" providerId="LiveId" clId="{126EE0D7-620A-4B08-A8B6-15F19417ACCB}" dt="2019-11-21T01:27:54.431" v="2828" actId="26606"/>
          <ac:spMkLst>
            <pc:docMk/>
            <pc:sldMk cId="796031678" sldId="278"/>
            <ac:spMk id="29" creationId="{2E94A4F7-38E4-45EA-8E2E-CE1B5766B4F1}"/>
          </ac:spMkLst>
        </pc:spChg>
        <pc:spChg chg="add del">
          <ac:chgData name="Jessé Batista" userId="1c3b411431ed2301" providerId="LiveId" clId="{126EE0D7-620A-4B08-A8B6-15F19417ACCB}" dt="2019-11-21T01:27:54.431" v="2828" actId="26606"/>
          <ac:spMkLst>
            <pc:docMk/>
            <pc:sldMk cId="796031678" sldId="278"/>
            <ac:spMk id="30" creationId="{B26CC235-999C-4F8A-84C0-F265455EE0BE}"/>
          </ac:spMkLst>
        </pc:spChg>
        <pc:spChg chg="add del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32" creationId="{EE1FC7B4-E4A7-4452-B413-1A623E3A7230}"/>
          </ac:spMkLst>
        </pc:spChg>
        <pc:spChg chg="add del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33" creationId="{E0709AF0-24F0-4486-B189-BE6386BDB198}"/>
          </ac:spMkLst>
        </pc:spChg>
        <pc:spChg chg="add del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34" creationId="{FBE3B62F-5853-4A3C-B050-6186351A7176}"/>
          </ac:spMkLst>
        </pc:spChg>
        <pc:spChg chg="add del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35" creationId="{3E455FE1-6290-4BBC-B54A-DBB7731D5CDF}"/>
          </ac:spMkLst>
        </pc:spChg>
        <pc:spChg chg="add del">
          <ac:chgData name="Jessé Batista" userId="1c3b411431ed2301" providerId="LiveId" clId="{126EE0D7-620A-4B08-A8B6-15F19417ACCB}" dt="2019-11-21T01:28:32.052" v="2835" actId="26606"/>
          <ac:spMkLst>
            <pc:docMk/>
            <pc:sldMk cId="796031678" sldId="278"/>
            <ac:spMk id="77" creationId="{823AC064-BC96-4F32-8AE1-B2FD38754823}"/>
          </ac:spMkLst>
        </pc:spChg>
        <pc:spChg chg="add del">
          <ac:chgData name="Jessé Batista" userId="1c3b411431ed2301" providerId="LiveId" clId="{126EE0D7-620A-4B08-A8B6-15F19417ACCB}" dt="2019-11-21T01:28:35" v="2839" actId="26606"/>
          <ac:spMkLst>
            <pc:docMk/>
            <pc:sldMk cId="796031678" sldId="278"/>
            <ac:spMk id="81" creationId="{2E94A4F7-38E4-45EA-8E2E-CE1B5766B4F1}"/>
          </ac:spMkLst>
        </pc:spChg>
        <pc:spChg chg="add del">
          <ac:chgData name="Jessé Batista" userId="1c3b411431ed2301" providerId="LiveId" clId="{126EE0D7-620A-4B08-A8B6-15F19417ACCB}" dt="2019-11-21T01:28:35" v="2839" actId="26606"/>
          <ac:spMkLst>
            <pc:docMk/>
            <pc:sldMk cId="796031678" sldId="278"/>
            <ac:spMk id="9226" creationId="{05C7EBC3-4672-4DAB-81C2-58661FAFAED6}"/>
          </ac:spMkLst>
        </pc:spChg>
        <pc:spChg chg="add del">
          <ac:chgData name="Jessé Batista" userId="1c3b411431ed2301" providerId="LiveId" clId="{126EE0D7-620A-4B08-A8B6-15F19417ACCB}" dt="2019-11-21T01:28:35" v="2839" actId="26606"/>
          <ac:spMkLst>
            <pc:docMk/>
            <pc:sldMk cId="796031678" sldId="278"/>
            <ac:spMk id="9227" creationId="{40BF962F-4C6F-461E-86F2-C43F56CC939B}"/>
          </ac:spMkLst>
        </pc:spChg>
        <pc:spChg chg="add del">
          <ac:chgData name="Jessé Batista" userId="1c3b411431ed2301" providerId="LiveId" clId="{126EE0D7-620A-4B08-A8B6-15F19417ACCB}" dt="2019-11-21T01:28:35" v="2839" actId="26606"/>
          <ac:spMkLst>
            <pc:docMk/>
            <pc:sldMk cId="796031678" sldId="278"/>
            <ac:spMk id="9228" creationId="{3E455FE1-6290-4BBC-B54A-DBB7731D5CDF}"/>
          </ac:spMkLst>
        </pc:spChg>
        <pc:spChg chg="add">
          <ac:chgData name="Jessé Batista" userId="1c3b411431ed2301" providerId="LiveId" clId="{126EE0D7-620A-4B08-A8B6-15F19417ACCB}" dt="2019-11-21T01:28:35.010" v="2840" actId="26606"/>
          <ac:spMkLst>
            <pc:docMk/>
            <pc:sldMk cId="796031678" sldId="278"/>
            <ac:spMk id="9230" creationId="{867D4867-5BA7-4462-B2F6-A23F4A622AA7}"/>
          </ac:spMkLst>
        </pc:spChg>
        <pc:spChg chg="add del mod">
          <ac:chgData name="Jessé Batista" userId="1c3b411431ed2301" providerId="LiveId" clId="{126EE0D7-620A-4B08-A8B6-15F19417ACCB}" dt="2019-11-21T01:39:59.881" v="3177" actId="20577"/>
          <ac:spMkLst>
            <pc:docMk/>
            <pc:sldMk cId="796031678" sldId="278"/>
            <ac:spMk id="9231" creationId="{3E455FE1-6290-4BBC-B54A-DBB7731D5CDF}"/>
          </ac:spMkLst>
        </pc:spChg>
        <pc:picChg chg="add del">
          <ac:chgData name="Jessé Batista" userId="1c3b411431ed2301" providerId="LiveId" clId="{126EE0D7-620A-4B08-A8B6-15F19417ACCB}" dt="2019-11-21T01:29:13.420" v="2848"/>
          <ac:picMkLst>
            <pc:docMk/>
            <pc:sldMk cId="796031678" sldId="278"/>
            <ac:picMk id="5" creationId="{C7172566-8C0D-4C9C-894F-381F96924CD7}"/>
          </ac:picMkLst>
        </pc:picChg>
        <pc:picChg chg="add del">
          <ac:chgData name="Jessé Batista" userId="1c3b411431ed2301" providerId="LiveId" clId="{126EE0D7-620A-4B08-A8B6-15F19417ACCB}" dt="2019-11-21T01:27:39.078" v="2819" actId="478"/>
          <ac:picMkLst>
            <pc:docMk/>
            <pc:sldMk cId="796031678" sldId="278"/>
            <ac:picMk id="7" creationId="{37DA848A-B1B8-41BF-8D6E-2B9BCF18756F}"/>
          </ac:picMkLst>
        </pc:picChg>
        <pc:picChg chg="add del">
          <ac:chgData name="Jessé Batista" userId="1c3b411431ed2301" providerId="LiveId" clId="{126EE0D7-620A-4B08-A8B6-15F19417ACCB}" dt="2019-11-21T01:27:37.642" v="2818"/>
          <ac:picMkLst>
            <pc:docMk/>
            <pc:sldMk cId="796031678" sldId="278"/>
            <ac:picMk id="8" creationId="{A9F1091E-4F0F-4C23-BBDA-65D07A6F5816}"/>
          </ac:picMkLst>
        </pc:picChg>
        <pc:picChg chg="add del mod">
          <ac:chgData name="Jessé Batista" userId="1c3b411431ed2301" providerId="LiveId" clId="{126EE0D7-620A-4B08-A8B6-15F19417ACCB}" dt="2019-11-21T01:28:05.941" v="2830" actId="478"/>
          <ac:picMkLst>
            <pc:docMk/>
            <pc:sldMk cId="796031678" sldId="278"/>
            <ac:picMk id="9" creationId="{AE23EC21-546E-44BF-A981-421B0787F057}"/>
          </ac:picMkLst>
        </pc:picChg>
        <pc:picChg chg="add del">
          <ac:chgData name="Jessé Batista" userId="1c3b411431ed2301" providerId="LiveId" clId="{126EE0D7-620A-4B08-A8B6-15F19417ACCB}" dt="2019-11-21T01:27:33.453" v="2816"/>
          <ac:picMkLst>
            <pc:docMk/>
            <pc:sldMk cId="796031678" sldId="278"/>
            <ac:picMk id="9218" creationId="{20421233-5941-4268-89C8-85FE3E8F7353}"/>
          </ac:picMkLst>
        </pc:picChg>
        <pc:picChg chg="add del">
          <ac:chgData name="Jessé Batista" userId="1c3b411431ed2301" providerId="LiveId" clId="{126EE0D7-620A-4B08-A8B6-15F19417ACCB}" dt="2019-11-21T01:27:33.453" v="2816"/>
          <ac:picMkLst>
            <pc:docMk/>
            <pc:sldMk cId="796031678" sldId="278"/>
            <ac:picMk id="9220" creationId="{8215EC64-0832-40C9-9FB8-E4C46C6A8EBC}"/>
          </ac:picMkLst>
        </pc:picChg>
        <pc:picChg chg="add del">
          <ac:chgData name="Jessé Batista" userId="1c3b411431ed2301" providerId="LiveId" clId="{126EE0D7-620A-4B08-A8B6-15F19417ACCB}" dt="2019-11-21T01:28:25.002" v="2832" actId="478"/>
          <ac:picMkLst>
            <pc:docMk/>
            <pc:sldMk cId="796031678" sldId="278"/>
            <ac:picMk id="9222" creationId="{BDE4DFB3-A3BA-47EA-AF48-B0797A81CD8B}"/>
          </ac:picMkLst>
        </pc:picChg>
        <pc:picChg chg="add mod">
          <ac:chgData name="Jessé Batista" userId="1c3b411431ed2301" providerId="LiveId" clId="{126EE0D7-620A-4B08-A8B6-15F19417ACCB}" dt="2019-11-21T01:28:35.010" v="2840" actId="26606"/>
          <ac:picMkLst>
            <pc:docMk/>
            <pc:sldMk cId="796031678" sldId="278"/>
            <ac:picMk id="9224" creationId="{D18591CD-C6BC-4EE9-B3AD-7717AAC70BF7}"/>
          </ac:picMkLst>
        </pc:picChg>
        <pc:cxnChg chg="add del">
          <ac:chgData name="Jessé Batista" userId="1c3b411431ed2301" providerId="LiveId" clId="{126EE0D7-620A-4B08-A8B6-15F19417ACCB}" dt="2019-11-21T01:27:46.211" v="2824" actId="26606"/>
          <ac:cxnSpMkLst>
            <pc:docMk/>
            <pc:sldMk cId="796031678" sldId="278"/>
            <ac:cxnSpMk id="22" creationId="{38FB9660-F42F-4313-BBC4-47C007FE484C}"/>
          </ac:cxnSpMkLst>
        </pc:cxnChg>
        <pc:cxnChg chg="add del">
          <ac:chgData name="Jessé Batista" userId="1c3b411431ed2301" providerId="LiveId" clId="{126EE0D7-620A-4B08-A8B6-15F19417ACCB}" dt="2019-11-21T01:27:47.996" v="2826" actId="26606"/>
          <ac:cxnSpMkLst>
            <pc:docMk/>
            <pc:sldMk cId="796031678" sldId="278"/>
            <ac:cxnSpMk id="25" creationId="{7E7C77BC-7138-40B1-A15B-20F57A494629}"/>
          </ac:cxnSpMkLst>
        </pc:cxnChg>
        <pc:cxnChg chg="add del">
          <ac:chgData name="Jessé Batista" userId="1c3b411431ed2301" providerId="LiveId" clId="{126EE0D7-620A-4B08-A8B6-15F19417ACCB}" dt="2019-11-21T01:28:32.052" v="2835" actId="26606"/>
          <ac:cxnSpMkLst>
            <pc:docMk/>
            <pc:sldMk cId="796031678" sldId="278"/>
            <ac:cxnSpMk id="79" creationId="{7E7C77BC-7138-40B1-A15B-20F57A494629}"/>
          </ac:cxnSpMkLst>
        </pc:cxnChg>
      </pc:sldChg>
      <pc:sldChg chg="addSp delSp modSp add mod setBg modNotesTx">
        <pc:chgData name="Jessé Batista" userId="1c3b411431ed2301" providerId="LiveId" clId="{126EE0D7-620A-4B08-A8B6-15F19417ACCB}" dt="2019-11-26T23:57:20.800" v="4601" actId="20577"/>
        <pc:sldMkLst>
          <pc:docMk/>
          <pc:sldMk cId="2376621507" sldId="279"/>
        </pc:sldMkLst>
        <pc:spChg chg="del">
          <ac:chgData name="Jessé Batista" userId="1c3b411431ed2301" providerId="LiveId" clId="{126EE0D7-620A-4B08-A8B6-15F19417ACCB}" dt="2019-11-21T01:31:36.893" v="3084" actId="26606"/>
          <ac:spMkLst>
            <pc:docMk/>
            <pc:sldMk cId="2376621507" sldId="279"/>
            <ac:spMk id="2" creationId="{A1B73984-3DEE-4144-A374-D8B4C8E38139}"/>
          </ac:spMkLst>
        </pc:spChg>
        <pc:spChg chg="del">
          <ac:chgData name="Jessé Batista" userId="1c3b411431ed2301" providerId="LiveId" clId="{126EE0D7-620A-4B08-A8B6-15F19417ACCB}" dt="2019-11-21T01:31:25.982" v="3083"/>
          <ac:spMkLst>
            <pc:docMk/>
            <pc:sldMk cId="2376621507" sldId="279"/>
            <ac:spMk id="3" creationId="{8ADED726-47E3-4058-9F00-60C4F8F89634}"/>
          </ac:spMkLst>
        </pc:spChg>
        <pc:spChg chg="add">
          <ac:chgData name="Jessé Batista" userId="1c3b411431ed2301" providerId="LiveId" clId="{126EE0D7-620A-4B08-A8B6-15F19417ACCB}" dt="2019-11-21T01:31:36.893" v="3084" actId="26606"/>
          <ac:spMkLst>
            <pc:docMk/>
            <pc:sldMk cId="2376621507" sldId="279"/>
            <ac:spMk id="71" creationId="{32BC26D8-82FB-445E-AA49-62A77D7C1EE0}"/>
          </ac:spMkLst>
        </pc:spChg>
        <pc:spChg chg="add">
          <ac:chgData name="Jessé Batista" userId="1c3b411431ed2301" providerId="LiveId" clId="{126EE0D7-620A-4B08-A8B6-15F19417ACCB}" dt="2019-11-21T01:31:36.893" v="3084" actId="26606"/>
          <ac:spMkLst>
            <pc:docMk/>
            <pc:sldMk cId="2376621507" sldId="279"/>
            <ac:spMk id="73" creationId="{CB44330D-EA18-4254-AA95-EB49948539B8}"/>
          </ac:spMkLst>
        </pc:spChg>
        <pc:picChg chg="add mod">
          <ac:chgData name="Jessé Batista" userId="1c3b411431ed2301" providerId="LiveId" clId="{126EE0D7-620A-4B08-A8B6-15F19417ACCB}" dt="2019-11-21T01:33:47.262" v="3171" actId="14861"/>
          <ac:picMkLst>
            <pc:docMk/>
            <pc:sldMk cId="2376621507" sldId="279"/>
            <ac:picMk id="10242" creationId="{2F40B78C-A6C4-44BC-8902-8976D2ABF35F}"/>
          </ac:picMkLst>
        </pc:picChg>
      </pc:sldChg>
      <pc:sldChg chg="addSp delSp modSp add mod setBg modNotesTx">
        <pc:chgData name="Jessé Batista" userId="1c3b411431ed2301" providerId="LiveId" clId="{126EE0D7-620A-4B08-A8B6-15F19417ACCB}" dt="2019-11-26T23:53:27.911" v="4501" actId="20577"/>
        <pc:sldMkLst>
          <pc:docMk/>
          <pc:sldMk cId="1210528378" sldId="280"/>
        </pc:sldMkLst>
        <pc:spChg chg="mod">
          <ac:chgData name="Jessé Batista" userId="1c3b411431ed2301" providerId="LiveId" clId="{126EE0D7-620A-4B08-A8B6-15F19417ACCB}" dt="2019-11-26T23:49:54.775" v="4464" actId="26606"/>
          <ac:spMkLst>
            <pc:docMk/>
            <pc:sldMk cId="1210528378" sldId="280"/>
            <ac:spMk id="2" creationId="{A8D5BDEB-6E77-490B-805D-7AC8FD6FC7A6}"/>
          </ac:spMkLst>
        </pc:spChg>
        <pc:spChg chg="add del mod">
          <ac:chgData name="Jessé Batista" userId="1c3b411431ed2301" providerId="LiveId" clId="{126EE0D7-620A-4B08-A8B6-15F19417ACCB}" dt="2019-11-26T23:48:34.955" v="4445" actId="26606"/>
          <ac:spMkLst>
            <pc:docMk/>
            <pc:sldMk cId="1210528378" sldId="280"/>
            <ac:spMk id="3" creationId="{4441D3C8-3C26-4CF1-B323-119755DA313B}"/>
          </ac:spMkLst>
        </pc:spChg>
        <pc:spChg chg="add del mod">
          <ac:chgData name="Jessé Batista" userId="1c3b411431ed2301" providerId="LiveId" clId="{126EE0D7-620A-4B08-A8B6-15F19417ACCB}" dt="2019-11-26T23:49:23.415" v="4449"/>
          <ac:spMkLst>
            <pc:docMk/>
            <pc:sldMk cId="1210528378" sldId="280"/>
            <ac:spMk id="6" creationId="{49319116-CBEA-4262-B865-BBE46C8F87AA}"/>
          </ac:spMkLst>
        </pc:spChg>
        <pc:spChg chg="add del">
          <ac:chgData name="Jessé Batista" userId="1c3b411431ed2301" providerId="LiveId" clId="{126EE0D7-620A-4B08-A8B6-15F19417ACCB}" dt="2019-11-26T23:48:33.749" v="4442" actId="26606"/>
          <ac:spMkLst>
            <pc:docMk/>
            <pc:sldMk cId="1210528378" sldId="280"/>
            <ac:spMk id="10" creationId="{46C2E80F-49A6-4372-B103-219D417A55ED}"/>
          </ac:spMkLst>
        </pc:spChg>
        <pc:spChg chg="add del">
          <ac:chgData name="Jessé Batista" userId="1c3b411431ed2301" providerId="LiveId" clId="{126EE0D7-620A-4B08-A8B6-15F19417ACCB}" dt="2019-11-26T23:48:34.904" v="4444" actId="26606"/>
          <ac:spMkLst>
            <pc:docMk/>
            <pc:sldMk cId="1210528378" sldId="280"/>
            <ac:spMk id="12" creationId="{46C2E80F-49A6-4372-B103-219D417A55ED}"/>
          </ac:spMkLst>
        </pc:spChg>
        <pc:spChg chg="add del">
          <ac:chgData name="Jessé Batista" userId="1c3b411431ed2301" providerId="LiveId" clId="{126EE0D7-620A-4B08-A8B6-15F19417ACCB}" dt="2019-11-26T23:49:54.775" v="4464" actId="26606"/>
          <ac:spMkLst>
            <pc:docMk/>
            <pc:sldMk cId="1210528378" sldId="280"/>
            <ac:spMk id="15" creationId="{46C2E80F-49A6-4372-B103-219D417A55ED}"/>
          </ac:spMkLst>
        </pc:spChg>
        <pc:spChg chg="add del">
          <ac:chgData name="Jessé Batista" userId="1c3b411431ed2301" providerId="LiveId" clId="{126EE0D7-620A-4B08-A8B6-15F19417ACCB}" dt="2019-11-26T23:49:52.818" v="4463" actId="26606"/>
          <ac:spMkLst>
            <pc:docMk/>
            <pc:sldMk cId="1210528378" sldId="280"/>
            <ac:spMk id="71" creationId="{1707FC24-6981-43D9-B525-C7832BA22463}"/>
          </ac:spMkLst>
        </pc:spChg>
        <pc:spChg chg="add">
          <ac:chgData name="Jessé Batista" userId="1c3b411431ed2301" providerId="LiveId" clId="{126EE0D7-620A-4B08-A8B6-15F19417ACCB}" dt="2019-11-26T23:49:54.775" v="4464" actId="26606"/>
          <ac:spMkLst>
            <pc:docMk/>
            <pc:sldMk cId="1210528378" sldId="280"/>
            <ac:spMk id="2052" creationId="{1707FC24-6981-43D9-B525-C7832BA22463}"/>
          </ac:spMkLst>
        </pc:spChg>
        <pc:graphicFrameChg chg="add del">
          <ac:chgData name="Jessé Batista" userId="1c3b411431ed2301" providerId="LiveId" clId="{126EE0D7-620A-4B08-A8B6-15F19417ACCB}" dt="2019-11-26T23:48:33.749" v="4442" actId="26606"/>
          <ac:graphicFrameMkLst>
            <pc:docMk/>
            <pc:sldMk cId="1210528378" sldId="280"/>
            <ac:graphicFrameMk id="5" creationId="{0A773D24-ED52-45A7-8754-010476D8A8D8}"/>
          </ac:graphicFrameMkLst>
        </pc:graphicFrameChg>
        <pc:graphicFrameChg chg="add del">
          <ac:chgData name="Jessé Batista" userId="1c3b411431ed2301" providerId="LiveId" clId="{126EE0D7-620A-4B08-A8B6-15F19417ACCB}" dt="2019-11-26T23:48:34.904" v="4444" actId="26606"/>
          <ac:graphicFrameMkLst>
            <pc:docMk/>
            <pc:sldMk cId="1210528378" sldId="280"/>
            <ac:graphicFrameMk id="13" creationId="{20F743A4-9828-48FC-84AC-FF1B3FC6A697}"/>
          </ac:graphicFrameMkLst>
        </pc:graphicFrameChg>
        <pc:graphicFrameChg chg="add del mod">
          <ac:chgData name="Jessé Batista" userId="1c3b411431ed2301" providerId="LiveId" clId="{126EE0D7-620A-4B08-A8B6-15F19417ACCB}" dt="2019-11-26T23:49:21.493" v="4448" actId="478"/>
          <ac:graphicFrameMkLst>
            <pc:docMk/>
            <pc:sldMk cId="1210528378" sldId="280"/>
            <ac:graphicFrameMk id="16" creationId="{0A773D24-ED52-45A7-8754-010476D8A8D8}"/>
          </ac:graphicFrameMkLst>
        </pc:graphicFrameChg>
        <pc:picChg chg="add mod">
          <ac:chgData name="Jessé Batista" userId="1c3b411431ed2301" providerId="LiveId" clId="{126EE0D7-620A-4B08-A8B6-15F19417ACCB}" dt="2019-11-26T23:50:17.046" v="4472" actId="14100"/>
          <ac:picMkLst>
            <pc:docMk/>
            <pc:sldMk cId="1210528378" sldId="280"/>
            <ac:picMk id="2050" creationId="{A318A301-E5A3-4631-81E7-B3A9A184B408}"/>
          </ac:picMkLst>
        </pc:picChg>
      </pc:sldChg>
    </pc:docChg>
  </pc:docChgLst>
  <pc:docChgLst>
    <pc:chgData name="Jessé Batista" userId="1c3b411431ed2301" providerId="LiveId" clId="{1A25B1D4-2C5F-4611-8508-6FED29AE64EF}"/>
    <pc:docChg chg="undo custSel mod addSld modSld">
      <pc:chgData name="Jessé Batista" userId="1c3b411431ed2301" providerId="LiveId" clId="{1A25B1D4-2C5F-4611-8508-6FED29AE64EF}" dt="2019-11-20T02:06:13.957" v="642" actId="26606"/>
      <pc:docMkLst>
        <pc:docMk/>
      </pc:docMkLst>
      <pc:sldChg chg="addSp delSp modSp add mod setBg">
        <pc:chgData name="Jessé Batista" userId="1c3b411431ed2301" providerId="LiveId" clId="{1A25B1D4-2C5F-4611-8508-6FED29AE64EF}" dt="2019-11-20T01:43:29.953" v="17"/>
        <pc:sldMkLst>
          <pc:docMk/>
          <pc:sldMk cId="383473534" sldId="262"/>
        </pc:sldMkLst>
        <pc:spChg chg="mod">
          <ac:chgData name="Jessé Batista" userId="1c3b411431ed2301" providerId="LiveId" clId="{1A25B1D4-2C5F-4611-8508-6FED29AE64EF}" dt="2019-11-20T01:36:56.763" v="12" actId="26606"/>
          <ac:spMkLst>
            <pc:docMk/>
            <pc:sldMk cId="383473534" sldId="262"/>
            <ac:spMk id="2" creationId="{FF8BE7A8-66A9-4DE6-8288-99BF4C35398F}"/>
          </ac:spMkLst>
        </pc:spChg>
        <pc:spChg chg="del mod">
          <ac:chgData name="Jessé Batista" userId="1c3b411431ed2301" providerId="LiveId" clId="{1A25B1D4-2C5F-4611-8508-6FED29AE64EF}" dt="2019-11-20T01:36:56.763" v="12" actId="26606"/>
          <ac:spMkLst>
            <pc:docMk/>
            <pc:sldMk cId="383473534" sldId="262"/>
            <ac:spMk id="3" creationId="{DFAB7681-10B1-4CFF-B090-923305CECDFB}"/>
          </ac:spMkLst>
        </pc:spChg>
        <pc:spChg chg="add">
          <ac:chgData name="Jessé Batista" userId="1c3b411431ed2301" providerId="LiveId" clId="{1A25B1D4-2C5F-4611-8508-6FED29AE64EF}" dt="2019-11-20T01:36:56.763" v="12" actId="26606"/>
          <ac:spMkLst>
            <pc:docMk/>
            <pc:sldMk cId="383473534" sldId="262"/>
            <ac:spMk id="10" creationId="{46C2E80F-49A6-4372-B103-219D417A55ED}"/>
          </ac:spMkLst>
        </pc:spChg>
        <pc:graphicFrameChg chg="add mod">
          <ac:chgData name="Jessé Batista" userId="1c3b411431ed2301" providerId="LiveId" clId="{1A25B1D4-2C5F-4611-8508-6FED29AE64EF}" dt="2019-11-20T01:43:29.953" v="17"/>
          <ac:graphicFrameMkLst>
            <pc:docMk/>
            <pc:sldMk cId="383473534" sldId="262"/>
            <ac:graphicFrameMk id="5" creationId="{4A6EFBA3-663B-4917-A9AD-23217617A4AA}"/>
          </ac:graphicFrameMkLst>
        </pc:graphicFrameChg>
      </pc:sldChg>
      <pc:sldChg chg="addSp delSp modSp add mod setBg">
        <pc:chgData name="Jessé Batista" userId="1c3b411431ed2301" providerId="LiveId" clId="{1A25B1D4-2C5F-4611-8508-6FED29AE64EF}" dt="2019-11-20T01:53:13.133" v="332" actId="20577"/>
        <pc:sldMkLst>
          <pc:docMk/>
          <pc:sldMk cId="2485110421" sldId="263"/>
        </pc:sldMkLst>
        <pc:spChg chg="mod">
          <ac:chgData name="Jessé Batista" userId="1c3b411431ed2301" providerId="LiveId" clId="{1A25B1D4-2C5F-4611-8508-6FED29AE64EF}" dt="2019-11-20T01:49:40.692" v="317" actId="26606"/>
          <ac:spMkLst>
            <pc:docMk/>
            <pc:sldMk cId="2485110421" sldId="263"/>
            <ac:spMk id="2" creationId="{1A5DCFD7-7E44-4F6D-98B4-66360179A451}"/>
          </ac:spMkLst>
        </pc:spChg>
        <pc:spChg chg="add del mod">
          <ac:chgData name="Jessé Batista" userId="1c3b411431ed2301" providerId="LiveId" clId="{1A25B1D4-2C5F-4611-8508-6FED29AE64EF}" dt="2019-11-20T01:49:40.692" v="317" actId="26606"/>
          <ac:spMkLst>
            <pc:docMk/>
            <pc:sldMk cId="2485110421" sldId="263"/>
            <ac:spMk id="3" creationId="{48F9170E-D12A-4F6F-B71B-B8073B34744F}"/>
          </ac:spMkLst>
        </pc:spChg>
        <pc:spChg chg="add del">
          <ac:chgData name="Jessé Batista" userId="1c3b411431ed2301" providerId="LiveId" clId="{1A25B1D4-2C5F-4611-8508-6FED29AE64EF}" dt="2019-11-20T01:49:31.733" v="310" actId="26606"/>
          <ac:spMkLst>
            <pc:docMk/>
            <pc:sldMk cId="2485110421" sldId="263"/>
            <ac:spMk id="8" creationId="{8D70B121-56F4-4848-B38B-182089D909FA}"/>
          </ac:spMkLst>
        </pc:spChg>
        <pc:spChg chg="add del">
          <ac:chgData name="Jessé Batista" userId="1c3b411431ed2301" providerId="LiveId" clId="{1A25B1D4-2C5F-4611-8508-6FED29AE64EF}" dt="2019-11-20T01:49:24.685" v="304" actId="26606"/>
          <ac:spMkLst>
            <pc:docMk/>
            <pc:sldMk cId="2485110421" sldId="263"/>
            <ac:spMk id="10" creationId="{42285737-90EE-47DC-AC80-8AE156B11969}"/>
          </ac:spMkLst>
        </pc:spChg>
        <pc:spChg chg="add del">
          <ac:chgData name="Jessé Batista" userId="1c3b411431ed2301" providerId="LiveId" clId="{1A25B1D4-2C5F-4611-8508-6FED29AE64EF}" dt="2019-11-20T01:49:26.505" v="306" actId="26606"/>
          <ac:spMkLst>
            <pc:docMk/>
            <pc:sldMk cId="2485110421" sldId="263"/>
            <ac:spMk id="20" creationId="{42285737-90EE-47DC-AC80-8AE156B11969}"/>
          </ac:spMkLst>
        </pc:spChg>
        <pc:spChg chg="add del">
          <ac:chgData name="Jessé Batista" userId="1c3b411431ed2301" providerId="LiveId" clId="{1A25B1D4-2C5F-4611-8508-6FED29AE64EF}" dt="2019-11-20T01:49:30.183" v="308" actId="26606"/>
          <ac:spMkLst>
            <pc:docMk/>
            <pc:sldMk cId="2485110421" sldId="263"/>
            <ac:spMk id="24" creationId="{42285737-90EE-47DC-AC80-8AE156B11969}"/>
          </ac:spMkLst>
        </pc:spChg>
        <pc:spChg chg="add del">
          <ac:chgData name="Jessé Batista" userId="1c3b411431ed2301" providerId="LiveId" clId="{1A25B1D4-2C5F-4611-8508-6FED29AE64EF}" dt="2019-11-20T01:49:31.733" v="310" actId="26606"/>
          <ac:spMkLst>
            <pc:docMk/>
            <pc:sldMk cId="2485110421" sldId="263"/>
            <ac:spMk id="29" creationId="{48F9170E-D12A-4F6F-B71B-B8073B34744F}"/>
          </ac:spMkLst>
        </pc:spChg>
        <pc:spChg chg="add del">
          <ac:chgData name="Jessé Batista" userId="1c3b411431ed2301" providerId="LiveId" clId="{1A25B1D4-2C5F-4611-8508-6FED29AE64EF}" dt="2019-11-20T01:49:34.823" v="312" actId="26606"/>
          <ac:spMkLst>
            <pc:docMk/>
            <pc:sldMk cId="2485110421" sldId="263"/>
            <ac:spMk id="31" creationId="{42285737-90EE-47DC-AC80-8AE156B11969}"/>
          </ac:spMkLst>
        </pc:spChg>
        <pc:spChg chg="add del">
          <ac:chgData name="Jessé Batista" userId="1c3b411431ed2301" providerId="LiveId" clId="{1A25B1D4-2C5F-4611-8508-6FED29AE64EF}" dt="2019-11-20T01:49:38.873" v="314" actId="26606"/>
          <ac:spMkLst>
            <pc:docMk/>
            <pc:sldMk cId="2485110421" sldId="263"/>
            <ac:spMk id="35" creationId="{42285737-90EE-47DC-AC80-8AE156B11969}"/>
          </ac:spMkLst>
        </pc:spChg>
        <pc:spChg chg="add del">
          <ac:chgData name="Jessé Batista" userId="1c3b411431ed2301" providerId="LiveId" clId="{1A25B1D4-2C5F-4611-8508-6FED29AE64EF}" dt="2019-11-20T01:49:40.651" v="316" actId="26606"/>
          <ac:spMkLst>
            <pc:docMk/>
            <pc:sldMk cId="2485110421" sldId="263"/>
            <ac:spMk id="39" creationId="{42285737-90EE-47DC-AC80-8AE156B11969}"/>
          </ac:spMkLst>
        </pc:spChg>
        <pc:spChg chg="add">
          <ac:chgData name="Jessé Batista" userId="1c3b411431ed2301" providerId="LiveId" clId="{1A25B1D4-2C5F-4611-8508-6FED29AE64EF}" dt="2019-11-20T01:49:40.692" v="317" actId="26606"/>
          <ac:spMkLst>
            <pc:docMk/>
            <pc:sldMk cId="2485110421" sldId="263"/>
            <ac:spMk id="43" creationId="{42285737-90EE-47DC-AC80-8AE156B11969}"/>
          </ac:spMkLst>
        </pc:spChg>
        <pc:grpChg chg="add del">
          <ac:chgData name="Jessé Batista" userId="1c3b411431ed2301" providerId="LiveId" clId="{1A25B1D4-2C5F-4611-8508-6FED29AE64EF}" dt="2019-11-20T01:49:24.685" v="304" actId="26606"/>
          <ac:grpSpMkLst>
            <pc:docMk/>
            <pc:sldMk cId="2485110421" sldId="263"/>
            <ac:grpSpMk id="12" creationId="{B57BDC17-F1B3-455F-BBF1-680AA1F25C06}"/>
          </ac:grpSpMkLst>
        </pc:grpChg>
        <pc:grpChg chg="add del">
          <ac:chgData name="Jessé Batista" userId="1c3b411431ed2301" providerId="LiveId" clId="{1A25B1D4-2C5F-4611-8508-6FED29AE64EF}" dt="2019-11-20T01:49:26.505" v="306" actId="26606"/>
          <ac:grpSpMkLst>
            <pc:docMk/>
            <pc:sldMk cId="2485110421" sldId="263"/>
            <ac:grpSpMk id="21" creationId="{B57BDC17-F1B3-455F-BBF1-680AA1F25C06}"/>
          </ac:grpSpMkLst>
        </pc:grpChg>
        <pc:grpChg chg="add del">
          <ac:chgData name="Jessé Batista" userId="1c3b411431ed2301" providerId="LiveId" clId="{1A25B1D4-2C5F-4611-8508-6FED29AE64EF}" dt="2019-11-20T01:49:30.183" v="308" actId="26606"/>
          <ac:grpSpMkLst>
            <pc:docMk/>
            <pc:sldMk cId="2485110421" sldId="263"/>
            <ac:grpSpMk id="25" creationId="{B57BDC17-F1B3-455F-BBF1-680AA1F25C06}"/>
          </ac:grpSpMkLst>
        </pc:grpChg>
        <pc:grpChg chg="add del">
          <ac:chgData name="Jessé Batista" userId="1c3b411431ed2301" providerId="LiveId" clId="{1A25B1D4-2C5F-4611-8508-6FED29AE64EF}" dt="2019-11-20T01:49:34.823" v="312" actId="26606"/>
          <ac:grpSpMkLst>
            <pc:docMk/>
            <pc:sldMk cId="2485110421" sldId="263"/>
            <ac:grpSpMk id="32" creationId="{B57BDC17-F1B3-455F-BBF1-680AA1F25C06}"/>
          </ac:grpSpMkLst>
        </pc:grpChg>
        <pc:grpChg chg="add del">
          <ac:chgData name="Jessé Batista" userId="1c3b411431ed2301" providerId="LiveId" clId="{1A25B1D4-2C5F-4611-8508-6FED29AE64EF}" dt="2019-11-20T01:49:38.873" v="314" actId="26606"/>
          <ac:grpSpMkLst>
            <pc:docMk/>
            <pc:sldMk cId="2485110421" sldId="263"/>
            <ac:grpSpMk id="36" creationId="{B57BDC17-F1B3-455F-BBF1-680AA1F25C06}"/>
          </ac:grpSpMkLst>
        </pc:grpChg>
        <pc:grpChg chg="add del">
          <ac:chgData name="Jessé Batista" userId="1c3b411431ed2301" providerId="LiveId" clId="{1A25B1D4-2C5F-4611-8508-6FED29AE64EF}" dt="2019-11-20T01:49:40.651" v="316" actId="26606"/>
          <ac:grpSpMkLst>
            <pc:docMk/>
            <pc:sldMk cId="2485110421" sldId="263"/>
            <ac:grpSpMk id="40" creationId="{B57BDC17-F1B3-455F-BBF1-680AA1F25C06}"/>
          </ac:grpSpMkLst>
        </pc:grpChg>
        <pc:grpChg chg="add">
          <ac:chgData name="Jessé Batista" userId="1c3b411431ed2301" providerId="LiveId" clId="{1A25B1D4-2C5F-4611-8508-6FED29AE64EF}" dt="2019-11-20T01:49:40.692" v="317" actId="26606"/>
          <ac:grpSpMkLst>
            <pc:docMk/>
            <pc:sldMk cId="2485110421" sldId="263"/>
            <ac:grpSpMk id="44" creationId="{B57BDC17-F1B3-455F-BBF1-680AA1F25C06}"/>
          </ac:grpSpMkLst>
        </pc:grpChg>
        <pc:graphicFrameChg chg="add del">
          <ac:chgData name="Jessé Batista" userId="1c3b411431ed2301" providerId="LiveId" clId="{1A25B1D4-2C5F-4611-8508-6FED29AE64EF}" dt="2019-11-20T01:49:24.685" v="304" actId="26606"/>
          <ac:graphicFrameMkLst>
            <pc:docMk/>
            <pc:sldMk cId="2485110421" sldId="263"/>
            <ac:graphicFrameMk id="5" creationId="{853024A4-D20E-4740-9815-0D6B35B539D0}"/>
          </ac:graphicFrameMkLst>
        </pc:graphicFrameChg>
        <pc:graphicFrameChg chg="add del">
          <ac:chgData name="Jessé Batista" userId="1c3b411431ed2301" providerId="LiveId" clId="{1A25B1D4-2C5F-4611-8508-6FED29AE64EF}" dt="2019-11-20T01:49:26.505" v="306" actId="26606"/>
          <ac:graphicFrameMkLst>
            <pc:docMk/>
            <pc:sldMk cId="2485110421" sldId="263"/>
            <ac:graphicFrameMk id="22" creationId="{17DA4054-79B0-4A56-86C8-F3C9F1D1E2DD}"/>
          </ac:graphicFrameMkLst>
        </pc:graphicFrameChg>
        <pc:graphicFrameChg chg="add del">
          <ac:chgData name="Jessé Batista" userId="1c3b411431ed2301" providerId="LiveId" clId="{1A25B1D4-2C5F-4611-8508-6FED29AE64EF}" dt="2019-11-20T01:49:30.183" v="308" actId="26606"/>
          <ac:graphicFrameMkLst>
            <pc:docMk/>
            <pc:sldMk cId="2485110421" sldId="263"/>
            <ac:graphicFrameMk id="26" creationId="{853024A4-D20E-4740-9815-0D6B35B539D0}"/>
          </ac:graphicFrameMkLst>
        </pc:graphicFrameChg>
        <pc:graphicFrameChg chg="add del">
          <ac:chgData name="Jessé Batista" userId="1c3b411431ed2301" providerId="LiveId" clId="{1A25B1D4-2C5F-4611-8508-6FED29AE64EF}" dt="2019-11-20T01:49:34.823" v="312" actId="26606"/>
          <ac:graphicFrameMkLst>
            <pc:docMk/>
            <pc:sldMk cId="2485110421" sldId="263"/>
            <ac:graphicFrameMk id="33" creationId="{853024A4-D20E-4740-9815-0D6B35B539D0}"/>
          </ac:graphicFrameMkLst>
        </pc:graphicFrameChg>
        <pc:graphicFrameChg chg="add del">
          <ac:chgData name="Jessé Batista" userId="1c3b411431ed2301" providerId="LiveId" clId="{1A25B1D4-2C5F-4611-8508-6FED29AE64EF}" dt="2019-11-20T01:49:38.873" v="314" actId="26606"/>
          <ac:graphicFrameMkLst>
            <pc:docMk/>
            <pc:sldMk cId="2485110421" sldId="263"/>
            <ac:graphicFrameMk id="37" creationId="{17DA4054-79B0-4A56-86C8-F3C9F1D1E2DD}"/>
          </ac:graphicFrameMkLst>
        </pc:graphicFrameChg>
        <pc:graphicFrameChg chg="add del">
          <ac:chgData name="Jessé Batista" userId="1c3b411431ed2301" providerId="LiveId" clId="{1A25B1D4-2C5F-4611-8508-6FED29AE64EF}" dt="2019-11-20T01:49:40.651" v="316" actId="26606"/>
          <ac:graphicFrameMkLst>
            <pc:docMk/>
            <pc:sldMk cId="2485110421" sldId="263"/>
            <ac:graphicFrameMk id="41" creationId="{853024A4-D20E-4740-9815-0D6B35B539D0}"/>
          </ac:graphicFrameMkLst>
        </pc:graphicFrameChg>
        <pc:graphicFrameChg chg="add mod">
          <ac:chgData name="Jessé Batista" userId="1c3b411431ed2301" providerId="LiveId" clId="{1A25B1D4-2C5F-4611-8508-6FED29AE64EF}" dt="2019-11-20T01:53:13.133" v="332" actId="20577"/>
          <ac:graphicFrameMkLst>
            <pc:docMk/>
            <pc:sldMk cId="2485110421" sldId="263"/>
            <ac:graphicFrameMk id="45" creationId="{17DA4054-79B0-4A56-86C8-F3C9F1D1E2DD}"/>
          </ac:graphicFrameMkLst>
        </pc:graphicFrameChg>
        <pc:cxnChg chg="add del">
          <ac:chgData name="Jessé Batista" userId="1c3b411431ed2301" providerId="LiveId" clId="{1A25B1D4-2C5F-4611-8508-6FED29AE64EF}" dt="2019-11-20T01:49:31.733" v="310" actId="26606"/>
          <ac:cxnSpMkLst>
            <pc:docMk/>
            <pc:sldMk cId="2485110421" sldId="263"/>
            <ac:cxnSpMk id="28" creationId="{2D72A2C9-F3CA-4216-8BAD-FA4C970C3C4E}"/>
          </ac:cxnSpMkLst>
        </pc:cxnChg>
      </pc:sldChg>
      <pc:sldChg chg="addSp delSp modSp add mod setBg">
        <pc:chgData name="Jessé Batista" userId="1c3b411431ed2301" providerId="LiveId" clId="{1A25B1D4-2C5F-4611-8508-6FED29AE64EF}" dt="2019-11-20T01:58:25.310" v="358" actId="26606"/>
        <pc:sldMkLst>
          <pc:docMk/>
          <pc:sldMk cId="3285964390" sldId="264"/>
        </pc:sldMkLst>
        <pc:spChg chg="del">
          <ac:chgData name="Jessé Batista" userId="1c3b411431ed2301" providerId="LiveId" clId="{1A25B1D4-2C5F-4611-8508-6FED29AE64EF}" dt="2019-11-20T01:55:33.272" v="335"/>
          <ac:spMkLst>
            <pc:docMk/>
            <pc:sldMk cId="3285964390" sldId="264"/>
            <ac:spMk id="2" creationId="{F38B79D7-5F5D-4105-BDEF-BD6EC0F11378}"/>
          </ac:spMkLst>
        </pc:spChg>
        <pc:spChg chg="del">
          <ac:chgData name="Jessé Batista" userId="1c3b411431ed2301" providerId="LiveId" clId="{1A25B1D4-2C5F-4611-8508-6FED29AE64EF}" dt="2019-11-20T01:55:23.575" v="334"/>
          <ac:spMkLst>
            <pc:docMk/>
            <pc:sldMk cId="3285964390" sldId="264"/>
            <ac:spMk id="3" creationId="{5AD672A3-6206-4C00-BD9C-3F34EF34C535}"/>
          </ac:spMkLst>
        </pc:spChg>
        <pc:spChg chg="add del mod">
          <ac:chgData name="Jessé Batista" userId="1c3b411431ed2301" providerId="LiveId" clId="{1A25B1D4-2C5F-4611-8508-6FED29AE64EF}" dt="2019-11-20T01:55:36.463" v="336"/>
          <ac:spMkLst>
            <pc:docMk/>
            <pc:sldMk cId="3285964390" sldId="264"/>
            <ac:spMk id="4" creationId="{36F55BB9-6471-4CB5-9F72-46E00D992FB2}"/>
          </ac:spMkLst>
        </pc:spChg>
        <pc:spChg chg="add del mod">
          <ac:chgData name="Jessé Batista" userId="1c3b411431ed2301" providerId="LiveId" clId="{1A25B1D4-2C5F-4611-8508-6FED29AE64EF}" dt="2019-11-20T01:55:36.463" v="336"/>
          <ac:spMkLst>
            <pc:docMk/>
            <pc:sldMk cId="3285964390" sldId="264"/>
            <ac:spMk id="5" creationId="{39D5EF91-5D8D-4AE2-8FA2-41C560019061}"/>
          </ac:spMkLst>
        </pc:spChg>
        <pc:spChg chg="add del">
          <ac:chgData name="Jessé Batista" userId="1c3b411431ed2301" providerId="LiveId" clId="{1A25B1D4-2C5F-4611-8508-6FED29AE64EF}" dt="2019-11-20T01:55:47.232" v="338" actId="26606"/>
          <ac:spMkLst>
            <pc:docMk/>
            <pc:sldMk cId="3285964390" sldId="264"/>
            <ac:spMk id="71" creationId="{57845966-6EFC-468A-9CC7-BAB4B95854E7}"/>
          </ac:spMkLst>
        </pc:spChg>
        <pc:spChg chg="add del">
          <ac:chgData name="Jessé Batista" userId="1c3b411431ed2301" providerId="LiveId" clId="{1A25B1D4-2C5F-4611-8508-6FED29AE64EF}" dt="2019-11-20T01:55:47.232" v="338" actId="26606"/>
          <ac:spMkLst>
            <pc:docMk/>
            <pc:sldMk cId="3285964390" sldId="264"/>
            <ac:spMk id="75" creationId="{ADAD1991-FFD1-4E94-ABAB-7560D33008E4}"/>
          </ac:spMkLst>
        </pc:spChg>
        <pc:spChg chg="add del">
          <ac:chgData name="Jessé Batista" userId="1c3b411431ed2301" providerId="LiveId" clId="{1A25B1D4-2C5F-4611-8508-6FED29AE64EF}" dt="2019-11-20T01:55:49.783" v="342" actId="26606"/>
          <ac:spMkLst>
            <pc:docMk/>
            <pc:sldMk cId="3285964390" sldId="264"/>
            <ac:spMk id="6148" creationId="{57845966-6EFC-468A-9CC7-BAB4B95854E7}"/>
          </ac:spMkLst>
        </pc:spChg>
        <pc:spChg chg="add del">
          <ac:chgData name="Jessé Batista" userId="1c3b411431ed2301" providerId="LiveId" clId="{1A25B1D4-2C5F-4611-8508-6FED29AE64EF}" dt="2019-11-20T01:55:49.783" v="342" actId="26606"/>
          <ac:spMkLst>
            <pc:docMk/>
            <pc:sldMk cId="3285964390" sldId="264"/>
            <ac:spMk id="6150" creationId="{ADAD1991-FFD1-4E94-ABAB-7560D33008E4}"/>
          </ac:spMkLst>
        </pc:spChg>
        <pc:picChg chg="add del">
          <ac:chgData name="Jessé Batista" userId="1c3b411431ed2301" providerId="LiveId" clId="{1A25B1D4-2C5F-4611-8508-6FED29AE64EF}" dt="2019-11-20T01:56:29.373" v="347"/>
          <ac:picMkLst>
            <pc:docMk/>
            <pc:sldMk cId="3285964390" sldId="264"/>
            <ac:picMk id="6" creationId="{8ADA0B2F-5385-479D-BF03-EDDB10EDB5A7}"/>
          </ac:picMkLst>
        </pc:picChg>
        <pc:picChg chg="add del mod">
          <ac:chgData name="Jessé Batista" userId="1c3b411431ed2301" providerId="LiveId" clId="{1A25B1D4-2C5F-4611-8508-6FED29AE64EF}" dt="2019-11-20T01:56:48.673" v="354"/>
          <ac:picMkLst>
            <pc:docMk/>
            <pc:sldMk cId="3285964390" sldId="264"/>
            <ac:picMk id="7" creationId="{C3365BED-5E10-4957-AE94-85D360D92AC6}"/>
          </ac:picMkLst>
        </pc:picChg>
        <pc:picChg chg="add del">
          <ac:chgData name="Jessé Batista" userId="1c3b411431ed2301" providerId="LiveId" clId="{1A25B1D4-2C5F-4611-8508-6FED29AE64EF}" dt="2019-11-20T01:55:47.232" v="338" actId="26606"/>
          <ac:picMkLst>
            <pc:docMk/>
            <pc:sldMk cId="3285964390" sldId="264"/>
            <ac:picMk id="73" creationId="{75554383-98AF-4A47-BB65-705FAAA4BE6A}"/>
          </ac:picMkLst>
        </pc:picChg>
        <pc:picChg chg="add del mod ord">
          <ac:chgData name="Jessé Batista" userId="1c3b411431ed2301" providerId="LiveId" clId="{1A25B1D4-2C5F-4611-8508-6FED29AE64EF}" dt="2019-11-20T01:58:25.310" v="358" actId="26606"/>
          <ac:picMkLst>
            <pc:docMk/>
            <pc:sldMk cId="3285964390" sldId="264"/>
            <ac:picMk id="6146" creationId="{AF5C5754-8E52-471D-94CE-2F569339D218}"/>
          </ac:picMkLst>
        </pc:picChg>
        <pc:picChg chg="add del">
          <ac:chgData name="Jessé Batista" userId="1c3b411431ed2301" providerId="LiveId" clId="{1A25B1D4-2C5F-4611-8508-6FED29AE64EF}" dt="2019-11-20T01:55:49.783" v="342" actId="26606"/>
          <ac:picMkLst>
            <pc:docMk/>
            <pc:sldMk cId="3285964390" sldId="264"/>
            <ac:picMk id="6149" creationId="{75554383-98AF-4A47-BB65-705FAAA4BE6A}"/>
          </ac:picMkLst>
        </pc:picChg>
        <pc:picChg chg="add mod">
          <ac:chgData name="Jessé Batista" userId="1c3b411431ed2301" providerId="LiveId" clId="{1A25B1D4-2C5F-4611-8508-6FED29AE64EF}" dt="2019-11-20T01:58:25.310" v="358" actId="26606"/>
          <ac:picMkLst>
            <pc:docMk/>
            <pc:sldMk cId="3285964390" sldId="264"/>
            <ac:picMk id="6152" creationId="{B2F0147C-9E0D-4D88-BC0A-3E76021E91F3}"/>
          </ac:picMkLst>
        </pc:picChg>
        <pc:cxnChg chg="add del">
          <ac:chgData name="Jessé Batista" userId="1c3b411431ed2301" providerId="LiveId" clId="{1A25B1D4-2C5F-4611-8508-6FED29AE64EF}" dt="2019-11-20T01:56:48.366" v="353" actId="26606"/>
          <ac:cxnSpMkLst>
            <pc:docMk/>
            <pc:sldMk cId="3285964390" sldId="264"/>
            <ac:cxnSpMk id="12" creationId="{E12350F3-DB83-413A-980B-1CEB92498664}"/>
          </ac:cxnSpMkLst>
        </pc:cxnChg>
      </pc:sldChg>
      <pc:sldChg chg="addSp delSp modSp add mod setBg">
        <pc:chgData name="Jessé Batista" userId="1c3b411431ed2301" providerId="LiveId" clId="{1A25B1D4-2C5F-4611-8508-6FED29AE64EF}" dt="2019-11-20T02:06:13.957" v="642" actId="26606"/>
        <pc:sldMkLst>
          <pc:docMk/>
          <pc:sldMk cId="141962470" sldId="265"/>
        </pc:sldMkLst>
        <pc:spChg chg="mod">
          <ac:chgData name="Jessé Batista" userId="1c3b411431ed2301" providerId="LiveId" clId="{1A25B1D4-2C5F-4611-8508-6FED29AE64EF}" dt="2019-11-20T02:06:13.957" v="642" actId="26606"/>
          <ac:spMkLst>
            <pc:docMk/>
            <pc:sldMk cId="141962470" sldId="265"/>
            <ac:spMk id="2" creationId="{17EF970D-455F-40A2-B489-DB279DDB40D2}"/>
          </ac:spMkLst>
        </pc:spChg>
        <pc:spChg chg="mod">
          <ac:chgData name="Jessé Batista" userId="1c3b411431ed2301" providerId="LiveId" clId="{1A25B1D4-2C5F-4611-8508-6FED29AE64EF}" dt="2019-11-20T02:06:13.957" v="642" actId="26606"/>
          <ac:spMkLst>
            <pc:docMk/>
            <pc:sldMk cId="141962470" sldId="265"/>
            <ac:spMk id="3" creationId="{A2ED97D0-7C3A-4B41-9978-CC464A781D65}"/>
          </ac:spMkLst>
        </pc:spChg>
        <pc:spChg chg="add del">
          <ac:chgData name="Jessé Batista" userId="1c3b411431ed2301" providerId="LiveId" clId="{1A25B1D4-2C5F-4611-8508-6FED29AE64EF}" dt="2019-11-20T02:01:09.509" v="448" actId="26606"/>
          <ac:spMkLst>
            <pc:docMk/>
            <pc:sldMk cId="141962470" sldId="265"/>
            <ac:spMk id="8" creationId="{8D70B121-56F4-4848-B38B-182089D909FA}"/>
          </ac:spMkLst>
        </pc:spChg>
        <pc:spChg chg="add del">
          <ac:chgData name="Jessé Batista" userId="1c3b411431ed2301" providerId="LiveId" clId="{1A25B1D4-2C5F-4611-8508-6FED29AE64EF}" dt="2019-11-20T02:01:16.763" v="450" actId="26606"/>
          <ac:spMkLst>
            <pc:docMk/>
            <pc:sldMk cId="141962470" sldId="265"/>
            <ac:spMk id="12" creationId="{48A740BC-A0AA-45E0-B899-2AE9C6FE11CA}"/>
          </ac:spMkLst>
        </pc:spChg>
        <pc:spChg chg="add del">
          <ac:chgData name="Jessé Batista" userId="1c3b411431ed2301" providerId="LiveId" clId="{1A25B1D4-2C5F-4611-8508-6FED29AE64EF}" dt="2019-11-20T02:01:21.363" v="452" actId="26606"/>
          <ac:spMkLst>
            <pc:docMk/>
            <pc:sldMk cId="141962470" sldId="265"/>
            <ac:spMk id="15" creationId="{8D70B121-56F4-4848-B38B-182089D909FA}"/>
          </ac:spMkLst>
        </pc:spChg>
        <pc:spChg chg="add del">
          <ac:chgData name="Jessé Batista" userId="1c3b411431ed2301" providerId="LiveId" clId="{1A25B1D4-2C5F-4611-8508-6FED29AE64EF}" dt="2019-11-20T02:01:22.692" v="454" actId="26606"/>
          <ac:spMkLst>
            <pc:docMk/>
            <pc:sldMk cId="141962470" sldId="265"/>
            <ac:spMk id="18" creationId="{F98ED85F-DCEE-4B50-802E-71A6E3E12B04}"/>
          </ac:spMkLst>
        </pc:spChg>
        <pc:spChg chg="add del">
          <ac:chgData name="Jessé Batista" userId="1c3b411431ed2301" providerId="LiveId" clId="{1A25B1D4-2C5F-4611-8508-6FED29AE64EF}" dt="2019-11-20T02:06:13.957" v="642" actId="26606"/>
          <ac:spMkLst>
            <pc:docMk/>
            <pc:sldMk cId="141962470" sldId="265"/>
            <ac:spMk id="20" creationId="{48A740BC-A0AA-45E0-B899-2AE9C6FE11CA}"/>
          </ac:spMkLst>
        </pc:spChg>
        <pc:spChg chg="add del">
          <ac:chgData name="Jessé Batista" userId="1c3b411431ed2301" providerId="LiveId" clId="{1A25B1D4-2C5F-4611-8508-6FED29AE64EF}" dt="2019-11-20T02:05:57.333" v="637" actId="26606"/>
          <ac:spMkLst>
            <pc:docMk/>
            <pc:sldMk cId="141962470" sldId="265"/>
            <ac:spMk id="71" creationId="{EE1FC7B4-E4A7-4452-B413-1A623E3A7230}"/>
          </ac:spMkLst>
        </pc:spChg>
        <pc:spChg chg="add del">
          <ac:chgData name="Jessé Batista" userId="1c3b411431ed2301" providerId="LiveId" clId="{1A25B1D4-2C5F-4611-8508-6FED29AE64EF}" dt="2019-11-20T02:05:57.333" v="637" actId="26606"/>
          <ac:spMkLst>
            <pc:docMk/>
            <pc:sldMk cId="141962470" sldId="265"/>
            <ac:spMk id="73" creationId="{E0709AF0-24F0-4486-B189-BE6386BDB198}"/>
          </ac:spMkLst>
        </pc:spChg>
        <pc:spChg chg="add del">
          <ac:chgData name="Jessé Batista" userId="1c3b411431ed2301" providerId="LiveId" clId="{1A25B1D4-2C5F-4611-8508-6FED29AE64EF}" dt="2019-11-20T02:05:57.333" v="637" actId="26606"/>
          <ac:spMkLst>
            <pc:docMk/>
            <pc:sldMk cId="141962470" sldId="265"/>
            <ac:spMk id="75" creationId="{FBE3B62F-5853-4A3C-B050-6186351A7176}"/>
          </ac:spMkLst>
        </pc:spChg>
        <pc:spChg chg="add del">
          <ac:chgData name="Jessé Batista" userId="1c3b411431ed2301" providerId="LiveId" clId="{1A25B1D4-2C5F-4611-8508-6FED29AE64EF}" dt="2019-11-20T02:05:59.493" v="639" actId="26606"/>
          <ac:spMkLst>
            <pc:docMk/>
            <pc:sldMk cId="141962470" sldId="265"/>
            <ac:spMk id="7172" creationId="{CF62D2A7-8207-488C-9F46-316BA81A16C8}"/>
          </ac:spMkLst>
        </pc:spChg>
        <pc:spChg chg="add del">
          <ac:chgData name="Jessé Batista" userId="1c3b411431ed2301" providerId="LiveId" clId="{1A25B1D4-2C5F-4611-8508-6FED29AE64EF}" dt="2019-11-20T02:06:13.951" v="641" actId="26606"/>
          <ac:spMkLst>
            <pc:docMk/>
            <pc:sldMk cId="141962470" sldId="265"/>
            <ac:spMk id="7174" creationId="{EE1FC7B4-E4A7-4452-B413-1A623E3A7230}"/>
          </ac:spMkLst>
        </pc:spChg>
        <pc:spChg chg="add del">
          <ac:chgData name="Jessé Batista" userId="1c3b411431ed2301" providerId="LiveId" clId="{1A25B1D4-2C5F-4611-8508-6FED29AE64EF}" dt="2019-11-20T02:06:13.951" v="641" actId="26606"/>
          <ac:spMkLst>
            <pc:docMk/>
            <pc:sldMk cId="141962470" sldId="265"/>
            <ac:spMk id="7175" creationId="{E0709AF0-24F0-4486-B189-BE6386BDB198}"/>
          </ac:spMkLst>
        </pc:spChg>
        <pc:spChg chg="add del">
          <ac:chgData name="Jessé Batista" userId="1c3b411431ed2301" providerId="LiveId" clId="{1A25B1D4-2C5F-4611-8508-6FED29AE64EF}" dt="2019-11-20T02:06:13.951" v="641" actId="26606"/>
          <ac:spMkLst>
            <pc:docMk/>
            <pc:sldMk cId="141962470" sldId="265"/>
            <ac:spMk id="7176" creationId="{FBE3B62F-5853-4A3C-B050-6186351A7176}"/>
          </ac:spMkLst>
        </pc:spChg>
        <pc:spChg chg="add">
          <ac:chgData name="Jessé Batista" userId="1c3b411431ed2301" providerId="LiveId" clId="{1A25B1D4-2C5F-4611-8508-6FED29AE64EF}" dt="2019-11-20T02:06:13.957" v="642" actId="26606"/>
          <ac:spMkLst>
            <pc:docMk/>
            <pc:sldMk cId="141962470" sldId="265"/>
            <ac:spMk id="7178" creationId="{CF62D2A7-8207-488C-9F46-316BA81A16C8}"/>
          </ac:spMkLst>
        </pc:spChg>
        <pc:picChg chg="add mod">
          <ac:chgData name="Jessé Batista" userId="1c3b411431ed2301" providerId="LiveId" clId="{1A25B1D4-2C5F-4611-8508-6FED29AE64EF}" dt="2019-11-20T02:06:13.957" v="642" actId="26606"/>
          <ac:picMkLst>
            <pc:docMk/>
            <pc:sldMk cId="141962470" sldId="265"/>
            <ac:picMk id="7170" creationId="{6220BA70-3DD1-40E1-AC8E-90C3B118ACB3}"/>
          </ac:picMkLst>
        </pc:picChg>
        <pc:cxnChg chg="add del">
          <ac:chgData name="Jessé Batista" userId="1c3b411431ed2301" providerId="LiveId" clId="{1A25B1D4-2C5F-4611-8508-6FED29AE64EF}" dt="2019-11-20T02:01:09.509" v="448" actId="26606"/>
          <ac:cxnSpMkLst>
            <pc:docMk/>
            <pc:sldMk cId="141962470" sldId="265"/>
            <ac:cxnSpMk id="10" creationId="{2D72A2C9-F3CA-4216-8BAD-FA4C970C3C4E}"/>
          </ac:cxnSpMkLst>
        </pc:cxnChg>
        <pc:cxnChg chg="add del">
          <ac:chgData name="Jessé Batista" userId="1c3b411431ed2301" providerId="LiveId" clId="{1A25B1D4-2C5F-4611-8508-6FED29AE64EF}" dt="2019-11-20T02:01:16.763" v="450" actId="26606"/>
          <ac:cxnSpMkLst>
            <pc:docMk/>
            <pc:sldMk cId="141962470" sldId="265"/>
            <ac:cxnSpMk id="13" creationId="{B874EF51-C858-4BB9-97C3-D17755787127}"/>
          </ac:cxnSpMkLst>
        </pc:cxnChg>
        <pc:cxnChg chg="add del">
          <ac:chgData name="Jessé Batista" userId="1c3b411431ed2301" providerId="LiveId" clId="{1A25B1D4-2C5F-4611-8508-6FED29AE64EF}" dt="2019-11-20T02:01:21.363" v="452" actId="26606"/>
          <ac:cxnSpMkLst>
            <pc:docMk/>
            <pc:sldMk cId="141962470" sldId="265"/>
            <ac:cxnSpMk id="16" creationId="{2D72A2C9-F3CA-4216-8BAD-FA4C970C3C4E}"/>
          </ac:cxnSpMkLst>
        </pc:cxnChg>
        <pc:cxnChg chg="add del">
          <ac:chgData name="Jessé Batista" userId="1c3b411431ed2301" providerId="LiveId" clId="{1A25B1D4-2C5F-4611-8508-6FED29AE64EF}" dt="2019-11-20T02:06:13.957" v="642" actId="26606"/>
          <ac:cxnSpMkLst>
            <pc:docMk/>
            <pc:sldMk cId="141962470" sldId="265"/>
            <ac:cxnSpMk id="21" creationId="{B874EF51-C858-4BB9-97C3-D17755787127}"/>
          </ac:cxnSpMkLst>
        </pc:cxnChg>
      </pc:sldChg>
    </pc:docChg>
  </pc:docChgLst>
  <pc:docChgLst>
    <pc:chgData name="Jessé Batista" userId="1c3b411431ed2301" providerId="LiveId" clId="{A7B5C44F-0851-8141-B8EB-5E88287BB5FB}"/>
    <pc:docChg chg="custSel addSld modSld">
      <pc:chgData name="Jessé Batista" userId="1c3b411431ed2301" providerId="LiveId" clId="{A7B5C44F-0851-8141-B8EB-5E88287BB5FB}" dt="2019-11-20T12:05:10.368" v="301" actId="20577"/>
      <pc:docMkLst>
        <pc:docMk/>
      </pc:docMkLst>
      <pc:sldChg chg="modSp">
        <pc:chgData name="Jessé Batista" userId="1c3b411431ed2301" providerId="LiveId" clId="{A7B5C44F-0851-8141-B8EB-5E88287BB5FB}" dt="2019-11-20T11:59:56.260" v="295" actId="20577"/>
        <pc:sldMkLst>
          <pc:docMk/>
          <pc:sldMk cId="140254703" sldId="260"/>
        </pc:sldMkLst>
        <pc:spChg chg="mod">
          <ac:chgData name="Jessé Batista" userId="1c3b411431ed2301" providerId="LiveId" clId="{A7B5C44F-0851-8141-B8EB-5E88287BB5FB}" dt="2019-11-20T11:59:56.260" v="295" actId="20577"/>
          <ac:spMkLst>
            <pc:docMk/>
            <pc:sldMk cId="140254703" sldId="260"/>
            <ac:spMk id="2" creationId="{C5C22BD7-AEE4-4953-A6F6-FB7C6849F064}"/>
          </ac:spMkLst>
        </pc:spChg>
      </pc:sldChg>
      <pc:sldChg chg="modSp">
        <pc:chgData name="Jessé Batista" userId="1c3b411431ed2301" providerId="LiveId" clId="{A7B5C44F-0851-8141-B8EB-5E88287BB5FB}" dt="2019-11-20T12:05:10.368" v="301" actId="20577"/>
        <pc:sldMkLst>
          <pc:docMk/>
          <pc:sldMk cId="383473534" sldId="262"/>
        </pc:sldMkLst>
        <pc:spChg chg="mod">
          <ac:chgData name="Jessé Batista" userId="1c3b411431ed2301" providerId="LiveId" clId="{A7B5C44F-0851-8141-B8EB-5E88287BB5FB}" dt="2019-11-20T12:05:10.368" v="301" actId="20577"/>
          <ac:spMkLst>
            <pc:docMk/>
            <pc:sldMk cId="383473534" sldId="262"/>
            <ac:spMk id="2" creationId="{FF8BE7A8-66A9-4DE6-8288-99BF4C35398F}"/>
          </ac:spMkLst>
        </pc:spChg>
      </pc:sldChg>
      <pc:sldChg chg="modSp new">
        <pc:chgData name="Jessé Batista" userId="1c3b411431ed2301" providerId="LiveId" clId="{A7B5C44F-0851-8141-B8EB-5E88287BB5FB}" dt="2019-11-20T11:58:10.794" v="281" actId="20577"/>
        <pc:sldMkLst>
          <pc:docMk/>
          <pc:sldMk cId="1083248820" sldId="269"/>
        </pc:sldMkLst>
        <pc:spChg chg="mod">
          <ac:chgData name="Jessé Batista" userId="1c3b411431ed2301" providerId="LiveId" clId="{A7B5C44F-0851-8141-B8EB-5E88287BB5FB}" dt="2019-11-20T11:54:00.173" v="54" actId="20577"/>
          <ac:spMkLst>
            <pc:docMk/>
            <pc:sldMk cId="1083248820" sldId="269"/>
            <ac:spMk id="2" creationId="{48FC4E42-1459-C840-927E-3032BA47BC7B}"/>
          </ac:spMkLst>
        </pc:spChg>
        <pc:spChg chg="mod">
          <ac:chgData name="Jessé Batista" userId="1c3b411431ed2301" providerId="LiveId" clId="{A7B5C44F-0851-8141-B8EB-5E88287BB5FB}" dt="2019-11-20T11:58:10.794" v="281" actId="20577"/>
          <ac:spMkLst>
            <pc:docMk/>
            <pc:sldMk cId="1083248820" sldId="269"/>
            <ac:spMk id="3" creationId="{4601E087-3FD9-EC49-919F-B4E26033E3A4}"/>
          </ac:spMkLst>
        </pc:spChg>
      </pc:sldChg>
    </pc:docChg>
  </pc:docChgLst>
  <pc:docChgLst>
    <pc:chgData name="Jessé Batista" userId="1c3b411431ed2301" providerId="Windows Live" clId="Web-{944FF8C7-7006-42C0-BE9D-02AC7B723A43}"/>
    <pc:docChg chg="modSld">
      <pc:chgData name="Jessé Batista" userId="1c3b411431ed2301" providerId="Windows Live" clId="Web-{944FF8C7-7006-42C0-BE9D-02AC7B723A43}" dt="2019-11-22T14:05:57.735" v="9"/>
      <pc:docMkLst>
        <pc:docMk/>
      </pc:docMkLst>
      <pc:sldChg chg="addSp delSp modSp mod setBg">
        <pc:chgData name="Jessé Batista" userId="1c3b411431ed2301" providerId="Windows Live" clId="Web-{944FF8C7-7006-42C0-BE9D-02AC7B723A43}" dt="2019-11-22T14:05:57.735" v="9"/>
        <pc:sldMkLst>
          <pc:docMk/>
          <pc:sldMk cId="141962470" sldId="265"/>
        </pc:sldMkLst>
        <pc:spChg chg="mod">
          <ac:chgData name="Jessé Batista" userId="1c3b411431ed2301" providerId="Windows Live" clId="Web-{944FF8C7-7006-42C0-BE9D-02AC7B723A43}" dt="2019-11-22T14:05:57.735" v="9"/>
          <ac:spMkLst>
            <pc:docMk/>
            <pc:sldMk cId="141962470" sldId="265"/>
            <ac:spMk id="2" creationId="{17EF970D-455F-40A2-B489-DB279DDB40D2}"/>
          </ac:spMkLst>
        </pc:spChg>
        <pc:spChg chg="mod ord">
          <ac:chgData name="Jessé Batista" userId="1c3b411431ed2301" providerId="Windows Live" clId="Web-{944FF8C7-7006-42C0-BE9D-02AC7B723A43}" dt="2019-11-22T14:05:57.735" v="9"/>
          <ac:spMkLst>
            <pc:docMk/>
            <pc:sldMk cId="141962470" sldId="265"/>
            <ac:spMk id="3" creationId="{A2ED97D0-7C3A-4B41-9978-CC464A781D65}"/>
          </ac:spMkLst>
        </pc:spChg>
        <pc:spChg chg="add del">
          <ac:chgData name="Jessé Batista" userId="1c3b411431ed2301" providerId="Windows Live" clId="Web-{944FF8C7-7006-42C0-BE9D-02AC7B723A43}" dt="2019-11-22T14:05:57.735" v="9"/>
          <ac:spMkLst>
            <pc:docMk/>
            <pc:sldMk cId="141962470" sldId="265"/>
            <ac:spMk id="79" creationId="{F56F5174-31D9-4DBB-AAB7-A1FD7BDB1352}"/>
          </ac:spMkLst>
        </pc:spChg>
        <pc:spChg chg="add del">
          <ac:chgData name="Jessé Batista" userId="1c3b411431ed2301" providerId="Windows Live" clId="Web-{944FF8C7-7006-42C0-BE9D-02AC7B723A43}" dt="2019-11-22T14:05:57.735" v="9"/>
          <ac:spMkLst>
            <pc:docMk/>
            <pc:sldMk cId="141962470" sldId="265"/>
            <ac:spMk id="83" creationId="{F9A95BEE-6BB1-4A28-A8E6-A34B2E42EF87}"/>
          </ac:spMkLst>
        </pc:spChg>
        <pc:spChg chg="add del">
          <ac:chgData name="Jessé Batista" userId="1c3b411431ed2301" providerId="Windows Live" clId="Web-{944FF8C7-7006-42C0-BE9D-02AC7B723A43}" dt="2019-11-22T14:05:57.735" v="9"/>
          <ac:spMkLst>
            <pc:docMk/>
            <pc:sldMk cId="141962470" sldId="265"/>
            <ac:spMk id="7178" creationId="{CF62D2A7-8207-488C-9F46-316BA81A16C8}"/>
          </ac:spMkLst>
        </pc:spChg>
        <pc:picChg chg="add del">
          <ac:chgData name="Jessé Batista" userId="1c3b411431ed2301" providerId="Windows Live" clId="Web-{944FF8C7-7006-42C0-BE9D-02AC7B723A43}" dt="2019-11-22T14:05:57.735" v="9"/>
          <ac:picMkLst>
            <pc:docMk/>
            <pc:sldMk cId="141962470" sldId="265"/>
            <ac:picMk id="81" creationId="{AE113210-7872-481A-ADE6-3A05CCAF5EB2}"/>
          </ac:picMkLst>
        </pc:picChg>
        <pc:picChg chg="mod">
          <ac:chgData name="Jessé Batista" userId="1c3b411431ed2301" providerId="Windows Live" clId="Web-{944FF8C7-7006-42C0-BE9D-02AC7B723A43}" dt="2019-11-22T14:05:57.735" v="9"/>
          <ac:picMkLst>
            <pc:docMk/>
            <pc:sldMk cId="141962470" sldId="265"/>
            <ac:picMk id="7170" creationId="{6220BA70-3DD1-40E1-AC8E-90C3B118ACB3}"/>
          </ac:picMkLst>
        </pc:picChg>
      </pc:sldChg>
      <pc:sldChg chg="addSp delSp modSp mod setBg">
        <pc:chgData name="Jessé Batista" userId="1c3b411431ed2301" providerId="Windows Live" clId="Web-{944FF8C7-7006-42C0-BE9D-02AC7B723A43}" dt="2019-11-22T14:02:31.487" v="7"/>
        <pc:sldMkLst>
          <pc:docMk/>
          <pc:sldMk cId="1083248820" sldId="269"/>
        </pc:sldMkLst>
        <pc:spChg chg="mod">
          <ac:chgData name="Jessé Batista" userId="1c3b411431ed2301" providerId="Windows Live" clId="Web-{944FF8C7-7006-42C0-BE9D-02AC7B723A43}" dt="2019-11-22T14:02:31.487" v="7"/>
          <ac:spMkLst>
            <pc:docMk/>
            <pc:sldMk cId="1083248820" sldId="269"/>
            <ac:spMk id="2" creationId="{48FC4E42-1459-C840-927E-3032BA47BC7B}"/>
          </ac:spMkLst>
        </pc:spChg>
        <pc:spChg chg="mod">
          <ac:chgData name="Jessé Batista" userId="1c3b411431ed2301" providerId="Windows Live" clId="Web-{944FF8C7-7006-42C0-BE9D-02AC7B723A43}" dt="2019-11-22T14:02:31.487" v="7"/>
          <ac:spMkLst>
            <pc:docMk/>
            <pc:sldMk cId="1083248820" sldId="269"/>
            <ac:spMk id="3" creationId="{4601E087-3FD9-EC49-919F-B4E26033E3A4}"/>
          </ac:spMkLst>
        </pc:spChg>
        <pc:spChg chg="add del">
          <ac:chgData name="Jessé Batista" userId="1c3b411431ed2301" providerId="Windows Live" clId="Web-{944FF8C7-7006-42C0-BE9D-02AC7B723A43}" dt="2019-11-22T14:02:17.831" v="1"/>
          <ac:spMkLst>
            <pc:docMk/>
            <pc:sldMk cId="1083248820" sldId="269"/>
            <ac:spMk id="76" creationId="{42A5316D-ED2F-4F89-B4B4-8D9240B1A348}"/>
          </ac:spMkLst>
        </pc:spChg>
        <pc:spChg chg="add del">
          <ac:chgData name="Jessé Batista" userId="1c3b411431ed2301" providerId="Windows Live" clId="Web-{944FF8C7-7006-42C0-BE9D-02AC7B723A43}" dt="2019-11-22T14:02:24.628" v="5"/>
          <ac:spMkLst>
            <pc:docMk/>
            <pc:sldMk cId="1083248820" sldId="269"/>
            <ac:spMk id="78" creationId="{2989BE6A-C309-418E-8ADD-1616A980570D}"/>
          </ac:spMkLst>
        </pc:spChg>
        <pc:spChg chg="add del">
          <ac:chgData name="Jessé Batista" userId="1c3b411431ed2301" providerId="Windows Live" clId="Web-{944FF8C7-7006-42C0-BE9D-02AC7B723A43}" dt="2019-11-22T14:02:31.487" v="7"/>
          <ac:spMkLst>
            <pc:docMk/>
            <pc:sldMk cId="1083248820" sldId="269"/>
            <ac:spMk id="1031" creationId="{42A5316D-ED2F-4F89-B4B4-8D9240B1A348}"/>
          </ac:spMkLst>
        </pc:spChg>
        <pc:spChg chg="add del">
          <ac:chgData name="Jessé Batista" userId="1c3b411431ed2301" providerId="Windows Live" clId="Web-{944FF8C7-7006-42C0-BE9D-02AC7B723A43}" dt="2019-11-22T14:02:20.940" v="3"/>
          <ac:spMkLst>
            <pc:docMk/>
            <pc:sldMk cId="1083248820" sldId="269"/>
            <ac:spMk id="1033" creationId="{867D4867-5BA7-4462-B2F6-A23F4A622AA7}"/>
          </ac:spMkLst>
        </pc:spChg>
        <pc:spChg chg="add del">
          <ac:chgData name="Jessé Batista" userId="1c3b411431ed2301" providerId="Windows Live" clId="Web-{944FF8C7-7006-42C0-BE9D-02AC7B723A43}" dt="2019-11-22T14:02:24.628" v="5"/>
          <ac:spMkLst>
            <pc:docMk/>
            <pc:sldMk cId="1083248820" sldId="269"/>
            <ac:spMk id="1034" creationId="{C607803A-4E99-444E-94F7-8785CDDF5849}"/>
          </ac:spMkLst>
        </pc:spChg>
        <pc:spChg chg="add del">
          <ac:chgData name="Jessé Batista" userId="1c3b411431ed2301" providerId="Windows Live" clId="Web-{944FF8C7-7006-42C0-BE9D-02AC7B723A43}" dt="2019-11-22T14:02:31.487" v="7"/>
          <ac:spMkLst>
            <pc:docMk/>
            <pc:sldMk cId="1083248820" sldId="269"/>
            <ac:spMk id="1035" creationId="{CF62D2A7-8207-488C-9F46-316BA81A16C8}"/>
          </ac:spMkLst>
        </pc:spChg>
        <pc:picChg chg="mod ord">
          <ac:chgData name="Jessé Batista" userId="1c3b411431ed2301" providerId="Windows Live" clId="Web-{944FF8C7-7006-42C0-BE9D-02AC7B723A43}" dt="2019-11-22T14:02:31.487" v="7"/>
          <ac:picMkLst>
            <pc:docMk/>
            <pc:sldMk cId="1083248820" sldId="269"/>
            <ac:picMk id="1026" creationId="{09130449-195D-4C7A-836F-E6A4793E2F4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868BC-B3D3-46D8-B553-827B07E998C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US"/>
        </a:p>
      </dgm:t>
    </dgm:pt>
    <dgm:pt modelId="{D90EDBB1-DFBA-4B2D-8432-DABF797C5DFF}">
      <dgm:prSet/>
      <dgm:spPr/>
      <dgm:t>
        <a:bodyPr/>
        <a:lstStyle/>
        <a:p>
          <a:pPr>
            <a:defRPr cap="all"/>
          </a:pPr>
          <a:r>
            <a:rPr lang="pt-BR"/>
            <a:t>A arte da escrita</a:t>
          </a:r>
          <a:endParaRPr lang="en-US"/>
        </a:p>
      </dgm:t>
    </dgm:pt>
    <dgm:pt modelId="{A5363E45-0BC2-46C6-873D-A6E7722628DF}" type="parTrans" cxnId="{6B837420-BDEF-4CB7-B125-74427BFC9943}">
      <dgm:prSet/>
      <dgm:spPr/>
      <dgm:t>
        <a:bodyPr/>
        <a:lstStyle/>
        <a:p>
          <a:endParaRPr lang="en-US"/>
        </a:p>
      </dgm:t>
    </dgm:pt>
    <dgm:pt modelId="{796878CA-774E-4CCB-9B84-AE7B2472B545}" type="sibTrans" cxnId="{6B837420-BDEF-4CB7-B125-74427BFC9943}">
      <dgm:prSet/>
      <dgm:spPr/>
      <dgm:t>
        <a:bodyPr/>
        <a:lstStyle/>
        <a:p>
          <a:endParaRPr lang="en-US"/>
        </a:p>
      </dgm:t>
    </dgm:pt>
    <dgm:pt modelId="{A49042BA-8802-430D-A821-A7EEB900DC73}">
      <dgm:prSet/>
      <dgm:spPr/>
      <dgm:t>
        <a:bodyPr/>
        <a:lstStyle/>
        <a:p>
          <a:pPr>
            <a:defRPr cap="all"/>
          </a:pPr>
          <a:r>
            <a:rPr lang="pt-BR"/>
            <a:t>Escreva código para o presente</a:t>
          </a:r>
          <a:endParaRPr lang="en-US"/>
        </a:p>
      </dgm:t>
    </dgm:pt>
    <dgm:pt modelId="{34F5C72F-35EF-48BC-974C-2E5998BC9A31}" type="parTrans" cxnId="{217232BE-B690-4E79-8F6F-378A67C461CF}">
      <dgm:prSet/>
      <dgm:spPr/>
      <dgm:t>
        <a:bodyPr/>
        <a:lstStyle/>
        <a:p>
          <a:endParaRPr lang="en-US"/>
        </a:p>
      </dgm:t>
    </dgm:pt>
    <dgm:pt modelId="{194BB781-7042-4765-B3AE-B3A92F394C63}" type="sibTrans" cxnId="{217232BE-B690-4E79-8F6F-378A67C461CF}">
      <dgm:prSet/>
      <dgm:spPr/>
      <dgm:t>
        <a:bodyPr/>
        <a:lstStyle/>
        <a:p>
          <a:endParaRPr lang="en-US"/>
        </a:p>
      </dgm:t>
    </dgm:pt>
    <dgm:pt modelId="{F0B51F02-E33A-4561-850B-67718538C1DD}">
      <dgm:prSet/>
      <dgm:spPr/>
      <dgm:t>
        <a:bodyPr/>
        <a:lstStyle/>
        <a:p>
          <a:pPr>
            <a:defRPr cap="all"/>
          </a:pPr>
          <a:r>
            <a:rPr lang="pt-BR"/>
            <a:t>Mantenha simples</a:t>
          </a:r>
          <a:endParaRPr lang="en-US"/>
        </a:p>
      </dgm:t>
    </dgm:pt>
    <dgm:pt modelId="{8BDFCDF9-61BF-432A-A898-DCCBF5B8382D}" type="parTrans" cxnId="{85AD39F8-EB2E-4BB3-81FA-DF582924A13A}">
      <dgm:prSet/>
      <dgm:spPr/>
      <dgm:t>
        <a:bodyPr/>
        <a:lstStyle/>
        <a:p>
          <a:endParaRPr lang="en-US"/>
        </a:p>
      </dgm:t>
    </dgm:pt>
    <dgm:pt modelId="{C60626F2-DB37-4152-BD05-67B2DCA86BB6}" type="sibTrans" cxnId="{85AD39F8-EB2E-4BB3-81FA-DF582924A13A}">
      <dgm:prSet/>
      <dgm:spPr/>
      <dgm:t>
        <a:bodyPr/>
        <a:lstStyle/>
        <a:p>
          <a:endParaRPr lang="en-US"/>
        </a:p>
      </dgm:t>
    </dgm:pt>
    <dgm:pt modelId="{55CF31C6-7459-41CB-930C-BF8D1197B1D2}">
      <dgm:prSet/>
      <dgm:spPr/>
      <dgm:t>
        <a:bodyPr/>
        <a:lstStyle/>
        <a:p>
          <a:pPr>
            <a:defRPr cap="all"/>
          </a:pPr>
          <a:r>
            <a:rPr lang="pt-BR"/>
            <a:t>Garanta a qualidade (Testes e Inspeção de Código)</a:t>
          </a:r>
          <a:endParaRPr lang="en-US"/>
        </a:p>
      </dgm:t>
    </dgm:pt>
    <dgm:pt modelId="{E5AF42BF-1B5E-48B9-B2CE-D7B2F3E1402A}" type="parTrans" cxnId="{18BDE68D-F10C-4FC5-A915-69D4E28DEFCA}">
      <dgm:prSet/>
      <dgm:spPr/>
      <dgm:t>
        <a:bodyPr/>
        <a:lstStyle/>
        <a:p>
          <a:endParaRPr lang="en-US"/>
        </a:p>
      </dgm:t>
    </dgm:pt>
    <dgm:pt modelId="{4891026F-8D60-4D27-BE68-5FE51858A32F}" type="sibTrans" cxnId="{18BDE68D-F10C-4FC5-A915-69D4E28DEFCA}">
      <dgm:prSet/>
      <dgm:spPr/>
      <dgm:t>
        <a:bodyPr/>
        <a:lstStyle/>
        <a:p>
          <a:endParaRPr lang="en-US"/>
        </a:p>
      </dgm:t>
    </dgm:pt>
    <dgm:pt modelId="{B57FB586-C11C-4A88-9F4E-691F40F85DE2}" type="pres">
      <dgm:prSet presAssocID="{8EA868BC-B3D3-46D8-B553-827B07E998C9}" presName="root" presStyleCnt="0">
        <dgm:presLayoutVars>
          <dgm:dir/>
          <dgm:resizeHandles val="exact"/>
        </dgm:presLayoutVars>
      </dgm:prSet>
      <dgm:spPr/>
    </dgm:pt>
    <dgm:pt modelId="{C88EA80B-6A90-4E2E-8104-01EF04944019}" type="pres">
      <dgm:prSet presAssocID="{D90EDBB1-DFBA-4B2D-8432-DABF797C5DFF}" presName="compNode" presStyleCnt="0"/>
      <dgm:spPr/>
    </dgm:pt>
    <dgm:pt modelId="{C88037AE-0035-439E-B130-07D564234453}" type="pres">
      <dgm:prSet presAssocID="{D90EDBB1-DFBA-4B2D-8432-DABF797C5DFF}" presName="iconBgRect" presStyleLbl="bgShp" presStyleIdx="0" presStyleCnt="4"/>
      <dgm:spPr/>
    </dgm:pt>
    <dgm:pt modelId="{4AB1B133-19D3-4726-B315-B387AE6AAF82}" type="pres">
      <dgm:prSet presAssocID="{D90EDBB1-DFBA-4B2D-8432-DABF797C5D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áquina de escrever"/>
        </a:ext>
      </dgm:extLst>
    </dgm:pt>
    <dgm:pt modelId="{8EA948F2-5544-497D-B817-E08C5612BF0D}" type="pres">
      <dgm:prSet presAssocID="{D90EDBB1-DFBA-4B2D-8432-DABF797C5DFF}" presName="spaceRect" presStyleCnt="0"/>
      <dgm:spPr/>
    </dgm:pt>
    <dgm:pt modelId="{91249080-3C94-49D1-A64A-C2713A3D2D75}" type="pres">
      <dgm:prSet presAssocID="{D90EDBB1-DFBA-4B2D-8432-DABF797C5DFF}" presName="textRect" presStyleLbl="revTx" presStyleIdx="0" presStyleCnt="4">
        <dgm:presLayoutVars>
          <dgm:chMax val="1"/>
          <dgm:chPref val="1"/>
        </dgm:presLayoutVars>
      </dgm:prSet>
      <dgm:spPr/>
    </dgm:pt>
    <dgm:pt modelId="{51F3C458-8745-4529-B812-52922772D440}" type="pres">
      <dgm:prSet presAssocID="{796878CA-774E-4CCB-9B84-AE7B2472B545}" presName="sibTrans" presStyleCnt="0"/>
      <dgm:spPr/>
    </dgm:pt>
    <dgm:pt modelId="{90AC96CC-5399-4863-935F-6EC2BF198BE5}" type="pres">
      <dgm:prSet presAssocID="{A49042BA-8802-430D-A821-A7EEB900DC73}" presName="compNode" presStyleCnt="0"/>
      <dgm:spPr/>
    </dgm:pt>
    <dgm:pt modelId="{4378F9D8-9228-4283-8867-9BE6C85FC518}" type="pres">
      <dgm:prSet presAssocID="{A49042BA-8802-430D-A821-A7EEB900DC73}" presName="iconBgRect" presStyleLbl="bgShp" presStyleIdx="1" presStyleCnt="4"/>
      <dgm:spPr/>
    </dgm:pt>
    <dgm:pt modelId="{E2596771-158D-4B8A-A885-FD65C266E6EC}" type="pres">
      <dgm:prSet presAssocID="{A49042BA-8802-430D-A821-A7EEB900DC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ômetro"/>
        </a:ext>
      </dgm:extLst>
    </dgm:pt>
    <dgm:pt modelId="{05D7D5CF-F5BA-4062-86F9-4C6DC8468DFB}" type="pres">
      <dgm:prSet presAssocID="{A49042BA-8802-430D-A821-A7EEB900DC73}" presName="spaceRect" presStyleCnt="0"/>
      <dgm:spPr/>
    </dgm:pt>
    <dgm:pt modelId="{F1AA6311-88C0-484E-9D24-EB8876B0D401}" type="pres">
      <dgm:prSet presAssocID="{A49042BA-8802-430D-A821-A7EEB900DC73}" presName="textRect" presStyleLbl="revTx" presStyleIdx="1" presStyleCnt="4">
        <dgm:presLayoutVars>
          <dgm:chMax val="1"/>
          <dgm:chPref val="1"/>
        </dgm:presLayoutVars>
      </dgm:prSet>
      <dgm:spPr/>
    </dgm:pt>
    <dgm:pt modelId="{684575BE-3FE7-4D5C-8214-F30F4FA1767A}" type="pres">
      <dgm:prSet presAssocID="{194BB781-7042-4765-B3AE-B3A92F394C63}" presName="sibTrans" presStyleCnt="0"/>
      <dgm:spPr/>
    </dgm:pt>
    <dgm:pt modelId="{B9A288CA-60DE-4600-969F-3F442248EBA9}" type="pres">
      <dgm:prSet presAssocID="{F0B51F02-E33A-4561-850B-67718538C1DD}" presName="compNode" presStyleCnt="0"/>
      <dgm:spPr/>
    </dgm:pt>
    <dgm:pt modelId="{D1470024-57BD-4FF6-9BC5-829D01E91DEB}" type="pres">
      <dgm:prSet presAssocID="{F0B51F02-E33A-4561-850B-67718538C1DD}" presName="iconBgRect" presStyleLbl="bgShp" presStyleIdx="2" presStyleCnt="4"/>
      <dgm:spPr/>
    </dgm:pt>
    <dgm:pt modelId="{B863BF71-6751-4BE0-A7C0-DA7286D61BE6}" type="pres">
      <dgm:prSet presAssocID="{F0B51F02-E33A-4561-850B-67718538C1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8C8823B-5DC6-486A-A375-ACB67632BA81}" type="pres">
      <dgm:prSet presAssocID="{F0B51F02-E33A-4561-850B-67718538C1DD}" presName="spaceRect" presStyleCnt="0"/>
      <dgm:spPr/>
    </dgm:pt>
    <dgm:pt modelId="{C1FC2CE8-643B-4BD7-8C6C-93B7D06E6618}" type="pres">
      <dgm:prSet presAssocID="{F0B51F02-E33A-4561-850B-67718538C1DD}" presName="textRect" presStyleLbl="revTx" presStyleIdx="2" presStyleCnt="4">
        <dgm:presLayoutVars>
          <dgm:chMax val="1"/>
          <dgm:chPref val="1"/>
        </dgm:presLayoutVars>
      </dgm:prSet>
      <dgm:spPr/>
    </dgm:pt>
    <dgm:pt modelId="{7366611A-D3FF-4858-A45A-7B4E6E8FC7C9}" type="pres">
      <dgm:prSet presAssocID="{C60626F2-DB37-4152-BD05-67B2DCA86BB6}" presName="sibTrans" presStyleCnt="0"/>
      <dgm:spPr/>
    </dgm:pt>
    <dgm:pt modelId="{851F45EB-2E9F-4E3E-A3FC-F7C36F890F89}" type="pres">
      <dgm:prSet presAssocID="{55CF31C6-7459-41CB-930C-BF8D1197B1D2}" presName="compNode" presStyleCnt="0"/>
      <dgm:spPr/>
    </dgm:pt>
    <dgm:pt modelId="{C9F3D75D-724B-4C36-A3F2-44793DD44567}" type="pres">
      <dgm:prSet presAssocID="{55CF31C6-7459-41CB-930C-BF8D1197B1D2}" presName="iconBgRect" presStyleLbl="bgShp" presStyleIdx="3" presStyleCnt="4"/>
      <dgm:spPr/>
    </dgm:pt>
    <dgm:pt modelId="{710CC3AA-833F-41A4-AA2E-19CEBB951BDF}" type="pres">
      <dgm:prSet presAssocID="{55CF31C6-7459-41CB-930C-BF8D1197B1D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9FB776ED-45D9-4A67-BA37-63D76710DCB0}" type="pres">
      <dgm:prSet presAssocID="{55CF31C6-7459-41CB-930C-BF8D1197B1D2}" presName="spaceRect" presStyleCnt="0"/>
      <dgm:spPr/>
    </dgm:pt>
    <dgm:pt modelId="{222BBB59-FD88-4CFF-B2A2-48A82E797C16}" type="pres">
      <dgm:prSet presAssocID="{55CF31C6-7459-41CB-930C-BF8D1197B1D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B837420-BDEF-4CB7-B125-74427BFC9943}" srcId="{8EA868BC-B3D3-46D8-B553-827B07E998C9}" destId="{D90EDBB1-DFBA-4B2D-8432-DABF797C5DFF}" srcOrd="0" destOrd="0" parTransId="{A5363E45-0BC2-46C6-873D-A6E7722628DF}" sibTransId="{796878CA-774E-4CCB-9B84-AE7B2472B545}"/>
    <dgm:cxn modelId="{34CC6364-BFDE-409B-8FB3-13865B9D8F0E}" type="presOf" srcId="{55CF31C6-7459-41CB-930C-BF8D1197B1D2}" destId="{222BBB59-FD88-4CFF-B2A2-48A82E797C16}" srcOrd="0" destOrd="0" presId="urn:microsoft.com/office/officeart/2018/5/layout/IconCircleLabelList"/>
    <dgm:cxn modelId="{22DC9E64-DA3E-4527-8174-B85BA0570F39}" type="presOf" srcId="{F0B51F02-E33A-4561-850B-67718538C1DD}" destId="{C1FC2CE8-643B-4BD7-8C6C-93B7D06E6618}" srcOrd="0" destOrd="0" presId="urn:microsoft.com/office/officeart/2018/5/layout/IconCircleLabelList"/>
    <dgm:cxn modelId="{FAD0D089-7D80-4224-89D5-E07B1755246E}" type="presOf" srcId="{8EA868BC-B3D3-46D8-B553-827B07E998C9}" destId="{B57FB586-C11C-4A88-9F4E-691F40F85DE2}" srcOrd="0" destOrd="0" presId="urn:microsoft.com/office/officeart/2018/5/layout/IconCircleLabelList"/>
    <dgm:cxn modelId="{18BDE68D-F10C-4FC5-A915-69D4E28DEFCA}" srcId="{8EA868BC-B3D3-46D8-B553-827B07E998C9}" destId="{55CF31C6-7459-41CB-930C-BF8D1197B1D2}" srcOrd="3" destOrd="0" parTransId="{E5AF42BF-1B5E-48B9-B2CE-D7B2F3E1402A}" sibTransId="{4891026F-8D60-4D27-BE68-5FE51858A32F}"/>
    <dgm:cxn modelId="{217232BE-B690-4E79-8F6F-378A67C461CF}" srcId="{8EA868BC-B3D3-46D8-B553-827B07E998C9}" destId="{A49042BA-8802-430D-A821-A7EEB900DC73}" srcOrd="1" destOrd="0" parTransId="{34F5C72F-35EF-48BC-974C-2E5998BC9A31}" sibTransId="{194BB781-7042-4765-B3AE-B3A92F394C63}"/>
    <dgm:cxn modelId="{4EA628C3-31A3-41BD-A143-BDD2FC4DF5B5}" type="presOf" srcId="{D90EDBB1-DFBA-4B2D-8432-DABF797C5DFF}" destId="{91249080-3C94-49D1-A64A-C2713A3D2D75}" srcOrd="0" destOrd="0" presId="urn:microsoft.com/office/officeart/2018/5/layout/IconCircleLabelList"/>
    <dgm:cxn modelId="{AD6E31C3-7C9E-489E-8331-FD52CBCB918A}" type="presOf" srcId="{A49042BA-8802-430D-A821-A7EEB900DC73}" destId="{F1AA6311-88C0-484E-9D24-EB8876B0D401}" srcOrd="0" destOrd="0" presId="urn:microsoft.com/office/officeart/2018/5/layout/IconCircleLabelList"/>
    <dgm:cxn modelId="{85AD39F8-EB2E-4BB3-81FA-DF582924A13A}" srcId="{8EA868BC-B3D3-46D8-B553-827B07E998C9}" destId="{F0B51F02-E33A-4561-850B-67718538C1DD}" srcOrd="2" destOrd="0" parTransId="{8BDFCDF9-61BF-432A-A898-DCCBF5B8382D}" sibTransId="{C60626F2-DB37-4152-BD05-67B2DCA86BB6}"/>
    <dgm:cxn modelId="{1E47640D-73B5-4BCA-8282-631AB3F10CC2}" type="presParOf" srcId="{B57FB586-C11C-4A88-9F4E-691F40F85DE2}" destId="{C88EA80B-6A90-4E2E-8104-01EF04944019}" srcOrd="0" destOrd="0" presId="urn:microsoft.com/office/officeart/2018/5/layout/IconCircleLabelList"/>
    <dgm:cxn modelId="{C51D7639-43A1-4436-9227-C35FFB308477}" type="presParOf" srcId="{C88EA80B-6A90-4E2E-8104-01EF04944019}" destId="{C88037AE-0035-439E-B130-07D564234453}" srcOrd="0" destOrd="0" presId="urn:microsoft.com/office/officeart/2018/5/layout/IconCircleLabelList"/>
    <dgm:cxn modelId="{DFE63F75-D774-498E-A01B-F57867F560BC}" type="presParOf" srcId="{C88EA80B-6A90-4E2E-8104-01EF04944019}" destId="{4AB1B133-19D3-4726-B315-B387AE6AAF82}" srcOrd="1" destOrd="0" presId="urn:microsoft.com/office/officeart/2018/5/layout/IconCircleLabelList"/>
    <dgm:cxn modelId="{0450D6E0-C87C-4EEA-B610-4C9E3F51C9A9}" type="presParOf" srcId="{C88EA80B-6A90-4E2E-8104-01EF04944019}" destId="{8EA948F2-5544-497D-B817-E08C5612BF0D}" srcOrd="2" destOrd="0" presId="urn:microsoft.com/office/officeart/2018/5/layout/IconCircleLabelList"/>
    <dgm:cxn modelId="{AC2338E6-A98C-4C8D-95F5-CF16BE60C06B}" type="presParOf" srcId="{C88EA80B-6A90-4E2E-8104-01EF04944019}" destId="{91249080-3C94-49D1-A64A-C2713A3D2D75}" srcOrd="3" destOrd="0" presId="urn:microsoft.com/office/officeart/2018/5/layout/IconCircleLabelList"/>
    <dgm:cxn modelId="{A8E69448-45D0-4439-B799-FB6F4ADA31DE}" type="presParOf" srcId="{B57FB586-C11C-4A88-9F4E-691F40F85DE2}" destId="{51F3C458-8745-4529-B812-52922772D440}" srcOrd="1" destOrd="0" presId="urn:microsoft.com/office/officeart/2018/5/layout/IconCircleLabelList"/>
    <dgm:cxn modelId="{58A61519-0492-41F0-8F47-825C474B0284}" type="presParOf" srcId="{B57FB586-C11C-4A88-9F4E-691F40F85DE2}" destId="{90AC96CC-5399-4863-935F-6EC2BF198BE5}" srcOrd="2" destOrd="0" presId="urn:microsoft.com/office/officeart/2018/5/layout/IconCircleLabelList"/>
    <dgm:cxn modelId="{2F1FB151-2AB5-4771-9DF4-C1DA33A85914}" type="presParOf" srcId="{90AC96CC-5399-4863-935F-6EC2BF198BE5}" destId="{4378F9D8-9228-4283-8867-9BE6C85FC518}" srcOrd="0" destOrd="0" presId="urn:microsoft.com/office/officeart/2018/5/layout/IconCircleLabelList"/>
    <dgm:cxn modelId="{3D816E58-80DC-4EBB-8DA3-A9E79BD95752}" type="presParOf" srcId="{90AC96CC-5399-4863-935F-6EC2BF198BE5}" destId="{E2596771-158D-4B8A-A885-FD65C266E6EC}" srcOrd="1" destOrd="0" presId="urn:microsoft.com/office/officeart/2018/5/layout/IconCircleLabelList"/>
    <dgm:cxn modelId="{4227295D-14F4-49D7-B788-4FEB27FC1EBF}" type="presParOf" srcId="{90AC96CC-5399-4863-935F-6EC2BF198BE5}" destId="{05D7D5CF-F5BA-4062-86F9-4C6DC8468DFB}" srcOrd="2" destOrd="0" presId="urn:microsoft.com/office/officeart/2018/5/layout/IconCircleLabelList"/>
    <dgm:cxn modelId="{BAE934F2-E9B6-45AE-8F9E-90CD806C641C}" type="presParOf" srcId="{90AC96CC-5399-4863-935F-6EC2BF198BE5}" destId="{F1AA6311-88C0-484E-9D24-EB8876B0D401}" srcOrd="3" destOrd="0" presId="urn:microsoft.com/office/officeart/2018/5/layout/IconCircleLabelList"/>
    <dgm:cxn modelId="{32253108-E8F7-4274-9643-3CAF7290191B}" type="presParOf" srcId="{B57FB586-C11C-4A88-9F4E-691F40F85DE2}" destId="{684575BE-3FE7-4D5C-8214-F30F4FA1767A}" srcOrd="3" destOrd="0" presId="urn:microsoft.com/office/officeart/2018/5/layout/IconCircleLabelList"/>
    <dgm:cxn modelId="{8EFC85C6-3F6E-4A76-A029-3FC71B91F43B}" type="presParOf" srcId="{B57FB586-C11C-4A88-9F4E-691F40F85DE2}" destId="{B9A288CA-60DE-4600-969F-3F442248EBA9}" srcOrd="4" destOrd="0" presId="urn:microsoft.com/office/officeart/2018/5/layout/IconCircleLabelList"/>
    <dgm:cxn modelId="{D8F8C6EB-E7B4-429B-96FE-0F1A145ACBAD}" type="presParOf" srcId="{B9A288CA-60DE-4600-969F-3F442248EBA9}" destId="{D1470024-57BD-4FF6-9BC5-829D01E91DEB}" srcOrd="0" destOrd="0" presId="urn:microsoft.com/office/officeart/2018/5/layout/IconCircleLabelList"/>
    <dgm:cxn modelId="{61656525-3136-471A-AF4F-C1FB8B1962AD}" type="presParOf" srcId="{B9A288CA-60DE-4600-969F-3F442248EBA9}" destId="{B863BF71-6751-4BE0-A7C0-DA7286D61BE6}" srcOrd="1" destOrd="0" presId="urn:microsoft.com/office/officeart/2018/5/layout/IconCircleLabelList"/>
    <dgm:cxn modelId="{308FD97E-A013-4D14-864A-95BA4FD8B636}" type="presParOf" srcId="{B9A288CA-60DE-4600-969F-3F442248EBA9}" destId="{B8C8823B-5DC6-486A-A375-ACB67632BA81}" srcOrd="2" destOrd="0" presId="urn:microsoft.com/office/officeart/2018/5/layout/IconCircleLabelList"/>
    <dgm:cxn modelId="{7C491E72-9083-40FD-B6FC-7EEE741C1CF1}" type="presParOf" srcId="{B9A288CA-60DE-4600-969F-3F442248EBA9}" destId="{C1FC2CE8-643B-4BD7-8C6C-93B7D06E6618}" srcOrd="3" destOrd="0" presId="urn:microsoft.com/office/officeart/2018/5/layout/IconCircleLabelList"/>
    <dgm:cxn modelId="{CB9FA13D-3240-4A8A-B2A8-42967103A9B3}" type="presParOf" srcId="{B57FB586-C11C-4A88-9F4E-691F40F85DE2}" destId="{7366611A-D3FF-4858-A45A-7B4E6E8FC7C9}" srcOrd="5" destOrd="0" presId="urn:microsoft.com/office/officeart/2018/5/layout/IconCircleLabelList"/>
    <dgm:cxn modelId="{8EC34B8B-9E32-4D12-979C-6C15A6462B45}" type="presParOf" srcId="{B57FB586-C11C-4A88-9F4E-691F40F85DE2}" destId="{851F45EB-2E9F-4E3E-A3FC-F7C36F890F89}" srcOrd="6" destOrd="0" presId="urn:microsoft.com/office/officeart/2018/5/layout/IconCircleLabelList"/>
    <dgm:cxn modelId="{BE18B547-7B06-438B-92B7-5BD44F993260}" type="presParOf" srcId="{851F45EB-2E9F-4E3E-A3FC-F7C36F890F89}" destId="{C9F3D75D-724B-4C36-A3F2-44793DD44567}" srcOrd="0" destOrd="0" presId="urn:microsoft.com/office/officeart/2018/5/layout/IconCircleLabelList"/>
    <dgm:cxn modelId="{ED683F6A-559C-42CC-A630-E1ACFED6014F}" type="presParOf" srcId="{851F45EB-2E9F-4E3E-A3FC-F7C36F890F89}" destId="{710CC3AA-833F-41A4-AA2E-19CEBB951BDF}" srcOrd="1" destOrd="0" presId="urn:microsoft.com/office/officeart/2018/5/layout/IconCircleLabelList"/>
    <dgm:cxn modelId="{13F3E235-7C62-4322-B97A-87D2DA6C9915}" type="presParOf" srcId="{851F45EB-2E9F-4E3E-A3FC-F7C36F890F89}" destId="{9FB776ED-45D9-4A67-BA37-63D76710DCB0}" srcOrd="2" destOrd="0" presId="urn:microsoft.com/office/officeart/2018/5/layout/IconCircleLabelList"/>
    <dgm:cxn modelId="{1F9B7261-B886-4283-AB5B-2643274F12EF}" type="presParOf" srcId="{851F45EB-2E9F-4E3E-A3FC-F7C36F890F89}" destId="{222BBB59-FD88-4CFF-B2A2-48A82E797C1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361369-4C52-4063-97C4-6CE804D728BA}" type="doc">
      <dgm:prSet loTypeId="urn:microsoft.com/office/officeart/2005/8/layout/cycle8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929CE11-C96A-414E-BE45-AA02148FA0C5}">
      <dgm:prSet/>
      <dgm:spPr/>
      <dgm:t>
        <a:bodyPr/>
        <a:lstStyle/>
        <a:p>
          <a:r>
            <a:rPr lang="pt-BR" dirty="0"/>
            <a:t>A especificação do software muda</a:t>
          </a:r>
          <a:endParaRPr lang="en-US" dirty="0"/>
        </a:p>
      </dgm:t>
    </dgm:pt>
    <dgm:pt modelId="{DD895639-FC38-487F-B610-87352A7FFB49}" type="parTrans" cxnId="{7873E255-0121-479C-B8BE-0189BCFF9D92}">
      <dgm:prSet/>
      <dgm:spPr/>
      <dgm:t>
        <a:bodyPr/>
        <a:lstStyle/>
        <a:p>
          <a:endParaRPr lang="en-US"/>
        </a:p>
      </dgm:t>
    </dgm:pt>
    <dgm:pt modelId="{CACE48ED-B65F-425D-9411-1F594D5E59DD}" type="sibTrans" cxnId="{7873E255-0121-479C-B8BE-0189BCFF9D92}">
      <dgm:prSet/>
      <dgm:spPr/>
      <dgm:t>
        <a:bodyPr/>
        <a:lstStyle/>
        <a:p>
          <a:endParaRPr lang="en-US"/>
        </a:p>
      </dgm:t>
    </dgm:pt>
    <dgm:pt modelId="{F22AA8E0-8F34-4234-8CFB-6C494C68A1F8}">
      <dgm:prSet/>
      <dgm:spPr/>
      <dgm:t>
        <a:bodyPr/>
        <a:lstStyle/>
        <a:p>
          <a:r>
            <a:rPr lang="pt-BR"/>
            <a:t>O cronograma muda</a:t>
          </a:r>
          <a:endParaRPr lang="en-US"/>
        </a:p>
      </dgm:t>
    </dgm:pt>
    <dgm:pt modelId="{B72ABBD9-2CD1-40DF-8994-61290E70DE91}" type="parTrans" cxnId="{09C5580A-FF35-42C6-B361-8CAD4AD11685}">
      <dgm:prSet/>
      <dgm:spPr/>
      <dgm:t>
        <a:bodyPr/>
        <a:lstStyle/>
        <a:p>
          <a:endParaRPr lang="en-US"/>
        </a:p>
      </dgm:t>
    </dgm:pt>
    <dgm:pt modelId="{7DBB13B8-C0F3-4675-899A-06AD15000C13}" type="sibTrans" cxnId="{09C5580A-FF35-42C6-B361-8CAD4AD11685}">
      <dgm:prSet/>
      <dgm:spPr/>
      <dgm:t>
        <a:bodyPr/>
        <a:lstStyle/>
        <a:p>
          <a:endParaRPr lang="en-US"/>
        </a:p>
      </dgm:t>
    </dgm:pt>
    <dgm:pt modelId="{7073C67E-3013-4542-97E1-CD91941785FA}">
      <dgm:prSet/>
      <dgm:spPr/>
      <dgm:t>
        <a:bodyPr/>
        <a:lstStyle/>
        <a:p>
          <a:r>
            <a:rPr lang="pt-BR"/>
            <a:t>O ambiente da aplicação muda</a:t>
          </a:r>
          <a:endParaRPr lang="en-US"/>
        </a:p>
      </dgm:t>
    </dgm:pt>
    <dgm:pt modelId="{3B62EE7F-0420-486B-BB77-67F308098506}" type="parTrans" cxnId="{1B508DB1-95C2-4A90-AC38-9A46D90A534A}">
      <dgm:prSet/>
      <dgm:spPr/>
      <dgm:t>
        <a:bodyPr/>
        <a:lstStyle/>
        <a:p>
          <a:endParaRPr lang="en-US"/>
        </a:p>
      </dgm:t>
    </dgm:pt>
    <dgm:pt modelId="{7281B811-E6E0-4FCB-B3EF-CBF7985F9424}" type="sibTrans" cxnId="{1B508DB1-95C2-4A90-AC38-9A46D90A534A}">
      <dgm:prSet/>
      <dgm:spPr/>
      <dgm:t>
        <a:bodyPr/>
        <a:lstStyle/>
        <a:p>
          <a:endParaRPr lang="en-US"/>
        </a:p>
      </dgm:t>
    </dgm:pt>
    <dgm:pt modelId="{A8A2CD14-3C6B-4F2A-80F8-747E8804CEE4}">
      <dgm:prSet/>
      <dgm:spPr/>
      <dgm:t>
        <a:bodyPr/>
        <a:lstStyle/>
        <a:p>
          <a:r>
            <a:rPr lang="pt-BR" dirty="0"/>
            <a:t>Custo de manutenção e evolução</a:t>
          </a:r>
          <a:endParaRPr lang="en-US" dirty="0"/>
        </a:p>
      </dgm:t>
    </dgm:pt>
    <dgm:pt modelId="{CDFC7A2C-979F-495F-AD1E-A22BD5558FB6}" type="parTrans" cxnId="{DEB19681-6107-4C0A-9EE3-73E88FBA632F}">
      <dgm:prSet/>
      <dgm:spPr/>
      <dgm:t>
        <a:bodyPr/>
        <a:lstStyle/>
        <a:p>
          <a:endParaRPr lang="en-US"/>
        </a:p>
      </dgm:t>
    </dgm:pt>
    <dgm:pt modelId="{FB45C02E-5ECC-4EB0-91CB-1C72E43E79CA}" type="sibTrans" cxnId="{DEB19681-6107-4C0A-9EE3-73E88FBA632F}">
      <dgm:prSet/>
      <dgm:spPr/>
      <dgm:t>
        <a:bodyPr/>
        <a:lstStyle/>
        <a:p>
          <a:endParaRPr lang="en-US"/>
        </a:p>
      </dgm:t>
    </dgm:pt>
    <dgm:pt modelId="{5D8316CA-2EAB-4F34-BD78-E7C064E7FAA3}">
      <dgm:prSet/>
      <dgm:spPr/>
      <dgm:t>
        <a:bodyPr/>
        <a:lstStyle/>
        <a:p>
          <a:r>
            <a:rPr lang="pt-BR"/>
            <a:t>Versionamento de  código</a:t>
          </a:r>
          <a:endParaRPr lang="en-US"/>
        </a:p>
      </dgm:t>
    </dgm:pt>
    <dgm:pt modelId="{8EF8EA63-9A77-4214-BFD1-03A6926FED5A}" type="parTrans" cxnId="{8EFA23A4-57FB-4D68-A507-38D01D4BC79B}">
      <dgm:prSet/>
      <dgm:spPr/>
      <dgm:t>
        <a:bodyPr/>
        <a:lstStyle/>
        <a:p>
          <a:endParaRPr lang="en-US"/>
        </a:p>
      </dgm:t>
    </dgm:pt>
    <dgm:pt modelId="{54264245-D1A1-4503-AC91-3A21CC87CA65}" type="sibTrans" cxnId="{8EFA23A4-57FB-4D68-A507-38D01D4BC79B}">
      <dgm:prSet/>
      <dgm:spPr/>
      <dgm:t>
        <a:bodyPr/>
        <a:lstStyle/>
        <a:p>
          <a:endParaRPr lang="en-US"/>
        </a:p>
      </dgm:t>
    </dgm:pt>
    <dgm:pt modelId="{20971DBB-55FA-4807-A56D-EE9B2138CE42}" type="pres">
      <dgm:prSet presAssocID="{D4361369-4C52-4063-97C4-6CE804D728BA}" presName="compositeShape" presStyleCnt="0">
        <dgm:presLayoutVars>
          <dgm:chMax val="7"/>
          <dgm:dir/>
          <dgm:resizeHandles val="exact"/>
        </dgm:presLayoutVars>
      </dgm:prSet>
      <dgm:spPr/>
    </dgm:pt>
    <dgm:pt modelId="{E3F1BFED-6984-48AD-BE8B-E35822C7B37D}" type="pres">
      <dgm:prSet presAssocID="{D4361369-4C52-4063-97C4-6CE804D728BA}" presName="wedge1" presStyleLbl="node1" presStyleIdx="0" presStyleCnt="5"/>
      <dgm:spPr/>
    </dgm:pt>
    <dgm:pt modelId="{BDE494BE-EAD7-4FD6-A499-82D91DF9A2A3}" type="pres">
      <dgm:prSet presAssocID="{D4361369-4C52-4063-97C4-6CE804D728BA}" presName="dummy1a" presStyleCnt="0"/>
      <dgm:spPr/>
    </dgm:pt>
    <dgm:pt modelId="{4874C771-32C5-4FC6-BD4A-3DD9217EE3CE}" type="pres">
      <dgm:prSet presAssocID="{D4361369-4C52-4063-97C4-6CE804D728BA}" presName="dummy1b" presStyleCnt="0"/>
      <dgm:spPr/>
    </dgm:pt>
    <dgm:pt modelId="{5C93CB14-F364-4993-B683-610C66513B82}" type="pres">
      <dgm:prSet presAssocID="{D4361369-4C52-4063-97C4-6CE804D728BA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3477FBC-E403-4B33-9755-B2A3E037EA3C}" type="pres">
      <dgm:prSet presAssocID="{D4361369-4C52-4063-97C4-6CE804D728BA}" presName="wedge2" presStyleLbl="node1" presStyleIdx="1" presStyleCnt="5"/>
      <dgm:spPr/>
    </dgm:pt>
    <dgm:pt modelId="{B285D3A8-4265-462F-9415-36BF491094A9}" type="pres">
      <dgm:prSet presAssocID="{D4361369-4C52-4063-97C4-6CE804D728BA}" presName="dummy2a" presStyleCnt="0"/>
      <dgm:spPr/>
    </dgm:pt>
    <dgm:pt modelId="{358E5B8C-FB86-485A-9D48-3027AF55024B}" type="pres">
      <dgm:prSet presAssocID="{D4361369-4C52-4063-97C4-6CE804D728BA}" presName="dummy2b" presStyleCnt="0"/>
      <dgm:spPr/>
    </dgm:pt>
    <dgm:pt modelId="{9298D79B-B710-4783-8C81-D82BF3FFF6E8}" type="pres">
      <dgm:prSet presAssocID="{D4361369-4C52-4063-97C4-6CE804D728BA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E7A8CED-CC37-486F-A095-03FC4AD4F772}" type="pres">
      <dgm:prSet presAssocID="{D4361369-4C52-4063-97C4-6CE804D728BA}" presName="wedge3" presStyleLbl="node1" presStyleIdx="2" presStyleCnt="5"/>
      <dgm:spPr/>
    </dgm:pt>
    <dgm:pt modelId="{E3BF1D12-A6D6-4390-9F2B-1BB80E941F64}" type="pres">
      <dgm:prSet presAssocID="{D4361369-4C52-4063-97C4-6CE804D728BA}" presName="dummy3a" presStyleCnt="0"/>
      <dgm:spPr/>
    </dgm:pt>
    <dgm:pt modelId="{72C36E5E-B2B7-4B15-BF49-CEFD3754A909}" type="pres">
      <dgm:prSet presAssocID="{D4361369-4C52-4063-97C4-6CE804D728BA}" presName="dummy3b" presStyleCnt="0"/>
      <dgm:spPr/>
    </dgm:pt>
    <dgm:pt modelId="{9988BF85-AB2E-4AA0-8D4A-043112B28FEE}" type="pres">
      <dgm:prSet presAssocID="{D4361369-4C52-4063-97C4-6CE804D728BA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6A618F8-6EBA-4137-98C2-78E50279F7EC}" type="pres">
      <dgm:prSet presAssocID="{D4361369-4C52-4063-97C4-6CE804D728BA}" presName="wedge4" presStyleLbl="node1" presStyleIdx="3" presStyleCnt="5"/>
      <dgm:spPr/>
    </dgm:pt>
    <dgm:pt modelId="{517C56CB-7FF8-4AAF-9375-0ABA038725C3}" type="pres">
      <dgm:prSet presAssocID="{D4361369-4C52-4063-97C4-6CE804D728BA}" presName="dummy4a" presStyleCnt="0"/>
      <dgm:spPr/>
    </dgm:pt>
    <dgm:pt modelId="{ECAE9C1F-F407-474B-A86C-9112C53215BB}" type="pres">
      <dgm:prSet presAssocID="{D4361369-4C52-4063-97C4-6CE804D728BA}" presName="dummy4b" presStyleCnt="0"/>
      <dgm:spPr/>
    </dgm:pt>
    <dgm:pt modelId="{567533C8-8A8E-4FDF-AAB8-2B3532F917BB}" type="pres">
      <dgm:prSet presAssocID="{D4361369-4C52-4063-97C4-6CE804D728BA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26C703EB-1039-45AB-9CFB-509B65379798}" type="pres">
      <dgm:prSet presAssocID="{D4361369-4C52-4063-97C4-6CE804D728BA}" presName="wedge5" presStyleLbl="node1" presStyleIdx="4" presStyleCnt="5"/>
      <dgm:spPr/>
    </dgm:pt>
    <dgm:pt modelId="{6DFF7C51-1494-4797-BE41-106A0753FCD9}" type="pres">
      <dgm:prSet presAssocID="{D4361369-4C52-4063-97C4-6CE804D728BA}" presName="dummy5a" presStyleCnt="0"/>
      <dgm:spPr/>
    </dgm:pt>
    <dgm:pt modelId="{A96241BC-DC7F-48F1-88DB-83B035C656D4}" type="pres">
      <dgm:prSet presAssocID="{D4361369-4C52-4063-97C4-6CE804D728BA}" presName="dummy5b" presStyleCnt="0"/>
      <dgm:spPr/>
    </dgm:pt>
    <dgm:pt modelId="{CBBACBB5-F671-4230-B735-44218370E40F}" type="pres">
      <dgm:prSet presAssocID="{D4361369-4C52-4063-97C4-6CE804D728BA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476D78-77F8-43D8-9888-03068A01992A}" type="pres">
      <dgm:prSet presAssocID="{CACE48ED-B65F-425D-9411-1F594D5E59DD}" presName="arrowWedge1" presStyleLbl="fgSibTrans2D1" presStyleIdx="0" presStyleCnt="5"/>
      <dgm:spPr/>
    </dgm:pt>
    <dgm:pt modelId="{564D3BE1-32F2-4CB0-8D41-03B51584E49E}" type="pres">
      <dgm:prSet presAssocID="{7DBB13B8-C0F3-4675-899A-06AD15000C13}" presName="arrowWedge2" presStyleLbl="fgSibTrans2D1" presStyleIdx="1" presStyleCnt="5"/>
      <dgm:spPr/>
    </dgm:pt>
    <dgm:pt modelId="{672380DC-9343-4D98-9171-A13B69B16802}" type="pres">
      <dgm:prSet presAssocID="{7281B811-E6E0-4FCB-B3EF-CBF7985F9424}" presName="arrowWedge3" presStyleLbl="fgSibTrans2D1" presStyleIdx="2" presStyleCnt="5"/>
      <dgm:spPr/>
    </dgm:pt>
    <dgm:pt modelId="{339F9276-D2B2-43AE-9C02-4063EE28EB69}" type="pres">
      <dgm:prSet presAssocID="{FB45C02E-5ECC-4EB0-91CB-1C72E43E79CA}" presName="arrowWedge4" presStyleLbl="fgSibTrans2D1" presStyleIdx="3" presStyleCnt="5"/>
      <dgm:spPr/>
    </dgm:pt>
    <dgm:pt modelId="{44510662-2AFD-4699-90B7-9EA820A390A5}" type="pres">
      <dgm:prSet presAssocID="{54264245-D1A1-4503-AC91-3A21CC87CA65}" presName="arrowWedge5" presStyleLbl="fgSibTrans2D1" presStyleIdx="4" presStyleCnt="5"/>
      <dgm:spPr/>
    </dgm:pt>
  </dgm:ptLst>
  <dgm:cxnLst>
    <dgm:cxn modelId="{09C5580A-FF35-42C6-B361-8CAD4AD11685}" srcId="{D4361369-4C52-4063-97C4-6CE804D728BA}" destId="{F22AA8E0-8F34-4234-8CFB-6C494C68A1F8}" srcOrd="1" destOrd="0" parTransId="{B72ABBD9-2CD1-40DF-8994-61290E70DE91}" sibTransId="{7DBB13B8-C0F3-4675-899A-06AD15000C13}"/>
    <dgm:cxn modelId="{00F81C36-7840-43BC-9ABB-03FCE692235F}" type="presOf" srcId="{D4361369-4C52-4063-97C4-6CE804D728BA}" destId="{20971DBB-55FA-4807-A56D-EE9B2138CE42}" srcOrd="0" destOrd="0" presId="urn:microsoft.com/office/officeart/2005/8/layout/cycle8"/>
    <dgm:cxn modelId="{F54E9364-1455-4E68-B927-19609A314223}" type="presOf" srcId="{A8A2CD14-3C6B-4F2A-80F8-747E8804CEE4}" destId="{96A618F8-6EBA-4137-98C2-78E50279F7EC}" srcOrd="0" destOrd="0" presId="urn:microsoft.com/office/officeart/2005/8/layout/cycle8"/>
    <dgm:cxn modelId="{7873E255-0121-479C-B8BE-0189BCFF9D92}" srcId="{D4361369-4C52-4063-97C4-6CE804D728BA}" destId="{8929CE11-C96A-414E-BE45-AA02148FA0C5}" srcOrd="0" destOrd="0" parTransId="{DD895639-FC38-487F-B610-87352A7FFB49}" sibTransId="{CACE48ED-B65F-425D-9411-1F594D5E59DD}"/>
    <dgm:cxn modelId="{036A8578-E4D0-4384-95F8-BA78D5D85186}" type="presOf" srcId="{7073C67E-3013-4542-97E1-CD91941785FA}" destId="{6E7A8CED-CC37-486F-A095-03FC4AD4F772}" srcOrd="0" destOrd="0" presId="urn:microsoft.com/office/officeart/2005/8/layout/cycle8"/>
    <dgm:cxn modelId="{DEB19681-6107-4C0A-9EE3-73E88FBA632F}" srcId="{D4361369-4C52-4063-97C4-6CE804D728BA}" destId="{A8A2CD14-3C6B-4F2A-80F8-747E8804CEE4}" srcOrd="3" destOrd="0" parTransId="{CDFC7A2C-979F-495F-AD1E-A22BD5558FB6}" sibTransId="{FB45C02E-5ECC-4EB0-91CB-1C72E43E79CA}"/>
    <dgm:cxn modelId="{7EC7148A-942E-4F14-9128-F6EEA13CB98B}" type="presOf" srcId="{A8A2CD14-3C6B-4F2A-80F8-747E8804CEE4}" destId="{567533C8-8A8E-4FDF-AAB8-2B3532F917BB}" srcOrd="1" destOrd="0" presId="urn:microsoft.com/office/officeart/2005/8/layout/cycle8"/>
    <dgm:cxn modelId="{06D8469D-9A7D-4668-99B6-46C0E2EF6F26}" type="presOf" srcId="{8929CE11-C96A-414E-BE45-AA02148FA0C5}" destId="{E3F1BFED-6984-48AD-BE8B-E35822C7B37D}" srcOrd="0" destOrd="0" presId="urn:microsoft.com/office/officeart/2005/8/layout/cycle8"/>
    <dgm:cxn modelId="{8EFA23A4-57FB-4D68-A507-38D01D4BC79B}" srcId="{D4361369-4C52-4063-97C4-6CE804D728BA}" destId="{5D8316CA-2EAB-4F34-BD78-E7C064E7FAA3}" srcOrd="4" destOrd="0" parTransId="{8EF8EA63-9A77-4214-BFD1-03A6926FED5A}" sibTransId="{54264245-D1A1-4503-AC91-3A21CC87CA65}"/>
    <dgm:cxn modelId="{1B508DB1-95C2-4A90-AC38-9A46D90A534A}" srcId="{D4361369-4C52-4063-97C4-6CE804D728BA}" destId="{7073C67E-3013-4542-97E1-CD91941785FA}" srcOrd="2" destOrd="0" parTransId="{3B62EE7F-0420-486B-BB77-67F308098506}" sibTransId="{7281B811-E6E0-4FCB-B3EF-CBF7985F9424}"/>
    <dgm:cxn modelId="{913FD0B1-9A31-4366-BA49-2F52DB3F7211}" type="presOf" srcId="{7073C67E-3013-4542-97E1-CD91941785FA}" destId="{9988BF85-AB2E-4AA0-8D4A-043112B28FEE}" srcOrd="1" destOrd="0" presId="urn:microsoft.com/office/officeart/2005/8/layout/cycle8"/>
    <dgm:cxn modelId="{B190AAB6-7F42-44F2-B5EA-2F3F64BC3319}" type="presOf" srcId="{5D8316CA-2EAB-4F34-BD78-E7C064E7FAA3}" destId="{CBBACBB5-F671-4230-B735-44218370E40F}" srcOrd="1" destOrd="0" presId="urn:microsoft.com/office/officeart/2005/8/layout/cycle8"/>
    <dgm:cxn modelId="{E9337FBB-79FF-4F41-9947-A483378C246D}" type="presOf" srcId="{8929CE11-C96A-414E-BE45-AA02148FA0C5}" destId="{5C93CB14-F364-4993-B683-610C66513B82}" srcOrd="1" destOrd="0" presId="urn:microsoft.com/office/officeart/2005/8/layout/cycle8"/>
    <dgm:cxn modelId="{37D23ECD-45EF-4268-B075-A4B82F4046AA}" type="presOf" srcId="{F22AA8E0-8F34-4234-8CFB-6C494C68A1F8}" destId="{F3477FBC-E403-4B33-9755-B2A3E037EA3C}" srcOrd="0" destOrd="0" presId="urn:microsoft.com/office/officeart/2005/8/layout/cycle8"/>
    <dgm:cxn modelId="{D58405D6-9A6A-4665-A658-B330C411F61D}" type="presOf" srcId="{5D8316CA-2EAB-4F34-BD78-E7C064E7FAA3}" destId="{26C703EB-1039-45AB-9CFB-509B65379798}" srcOrd="0" destOrd="0" presId="urn:microsoft.com/office/officeart/2005/8/layout/cycle8"/>
    <dgm:cxn modelId="{D14087E6-C025-4169-9315-A69918E0A245}" type="presOf" srcId="{F22AA8E0-8F34-4234-8CFB-6C494C68A1F8}" destId="{9298D79B-B710-4783-8C81-D82BF3FFF6E8}" srcOrd="1" destOrd="0" presId="urn:microsoft.com/office/officeart/2005/8/layout/cycle8"/>
    <dgm:cxn modelId="{9CE7322D-5F71-4F55-96DD-D66DCC04C7E0}" type="presParOf" srcId="{20971DBB-55FA-4807-A56D-EE9B2138CE42}" destId="{E3F1BFED-6984-48AD-BE8B-E35822C7B37D}" srcOrd="0" destOrd="0" presId="urn:microsoft.com/office/officeart/2005/8/layout/cycle8"/>
    <dgm:cxn modelId="{FC58C059-5618-430E-96A6-5B437F1B1EF6}" type="presParOf" srcId="{20971DBB-55FA-4807-A56D-EE9B2138CE42}" destId="{BDE494BE-EAD7-4FD6-A499-82D91DF9A2A3}" srcOrd="1" destOrd="0" presId="urn:microsoft.com/office/officeart/2005/8/layout/cycle8"/>
    <dgm:cxn modelId="{1F198C23-C5CF-4548-A5C7-1B092F602C99}" type="presParOf" srcId="{20971DBB-55FA-4807-A56D-EE9B2138CE42}" destId="{4874C771-32C5-4FC6-BD4A-3DD9217EE3CE}" srcOrd="2" destOrd="0" presId="urn:microsoft.com/office/officeart/2005/8/layout/cycle8"/>
    <dgm:cxn modelId="{E484A8F3-6437-4CCE-9419-00FB79A203B4}" type="presParOf" srcId="{20971DBB-55FA-4807-A56D-EE9B2138CE42}" destId="{5C93CB14-F364-4993-B683-610C66513B82}" srcOrd="3" destOrd="0" presId="urn:microsoft.com/office/officeart/2005/8/layout/cycle8"/>
    <dgm:cxn modelId="{FA499FB2-BBDF-46AE-A4D0-CD4811851904}" type="presParOf" srcId="{20971DBB-55FA-4807-A56D-EE9B2138CE42}" destId="{F3477FBC-E403-4B33-9755-B2A3E037EA3C}" srcOrd="4" destOrd="0" presId="urn:microsoft.com/office/officeart/2005/8/layout/cycle8"/>
    <dgm:cxn modelId="{F090A82D-5ACE-4605-84BC-7941451B9A9C}" type="presParOf" srcId="{20971DBB-55FA-4807-A56D-EE9B2138CE42}" destId="{B285D3A8-4265-462F-9415-36BF491094A9}" srcOrd="5" destOrd="0" presId="urn:microsoft.com/office/officeart/2005/8/layout/cycle8"/>
    <dgm:cxn modelId="{722B3DFE-96D3-4B2F-BBD2-ED016DE55D17}" type="presParOf" srcId="{20971DBB-55FA-4807-A56D-EE9B2138CE42}" destId="{358E5B8C-FB86-485A-9D48-3027AF55024B}" srcOrd="6" destOrd="0" presId="urn:microsoft.com/office/officeart/2005/8/layout/cycle8"/>
    <dgm:cxn modelId="{C93D4B7B-22A4-4A83-87ED-4AC245E04336}" type="presParOf" srcId="{20971DBB-55FA-4807-A56D-EE9B2138CE42}" destId="{9298D79B-B710-4783-8C81-D82BF3FFF6E8}" srcOrd="7" destOrd="0" presId="urn:microsoft.com/office/officeart/2005/8/layout/cycle8"/>
    <dgm:cxn modelId="{BBCC33D6-1E84-4ECD-9CFD-815B56F49D61}" type="presParOf" srcId="{20971DBB-55FA-4807-A56D-EE9B2138CE42}" destId="{6E7A8CED-CC37-486F-A095-03FC4AD4F772}" srcOrd="8" destOrd="0" presId="urn:microsoft.com/office/officeart/2005/8/layout/cycle8"/>
    <dgm:cxn modelId="{072477B6-FE53-42DE-BAE8-98B1D57CED9D}" type="presParOf" srcId="{20971DBB-55FA-4807-A56D-EE9B2138CE42}" destId="{E3BF1D12-A6D6-4390-9F2B-1BB80E941F64}" srcOrd="9" destOrd="0" presId="urn:microsoft.com/office/officeart/2005/8/layout/cycle8"/>
    <dgm:cxn modelId="{2698FF6F-842C-458D-914D-B38B4E5B2391}" type="presParOf" srcId="{20971DBB-55FA-4807-A56D-EE9B2138CE42}" destId="{72C36E5E-B2B7-4B15-BF49-CEFD3754A909}" srcOrd="10" destOrd="0" presId="urn:microsoft.com/office/officeart/2005/8/layout/cycle8"/>
    <dgm:cxn modelId="{EDADF60A-833F-4868-AA5B-754C96F0DD51}" type="presParOf" srcId="{20971DBB-55FA-4807-A56D-EE9B2138CE42}" destId="{9988BF85-AB2E-4AA0-8D4A-043112B28FEE}" srcOrd="11" destOrd="0" presId="urn:microsoft.com/office/officeart/2005/8/layout/cycle8"/>
    <dgm:cxn modelId="{306510D4-E35F-4BC8-9E5D-18241B783C39}" type="presParOf" srcId="{20971DBB-55FA-4807-A56D-EE9B2138CE42}" destId="{96A618F8-6EBA-4137-98C2-78E50279F7EC}" srcOrd="12" destOrd="0" presId="urn:microsoft.com/office/officeart/2005/8/layout/cycle8"/>
    <dgm:cxn modelId="{42490C52-B751-4CD0-B4EC-F9C716CBB045}" type="presParOf" srcId="{20971DBB-55FA-4807-A56D-EE9B2138CE42}" destId="{517C56CB-7FF8-4AAF-9375-0ABA038725C3}" srcOrd="13" destOrd="0" presId="urn:microsoft.com/office/officeart/2005/8/layout/cycle8"/>
    <dgm:cxn modelId="{9B4C7BC5-A304-42D1-B1AF-5A692DFABE98}" type="presParOf" srcId="{20971DBB-55FA-4807-A56D-EE9B2138CE42}" destId="{ECAE9C1F-F407-474B-A86C-9112C53215BB}" srcOrd="14" destOrd="0" presId="urn:microsoft.com/office/officeart/2005/8/layout/cycle8"/>
    <dgm:cxn modelId="{AA9563E1-1847-41D2-A5B2-69CDB0C92DE7}" type="presParOf" srcId="{20971DBB-55FA-4807-A56D-EE9B2138CE42}" destId="{567533C8-8A8E-4FDF-AAB8-2B3532F917BB}" srcOrd="15" destOrd="0" presId="urn:microsoft.com/office/officeart/2005/8/layout/cycle8"/>
    <dgm:cxn modelId="{AE86CE8C-1256-45C0-9732-A8409D166D0D}" type="presParOf" srcId="{20971DBB-55FA-4807-A56D-EE9B2138CE42}" destId="{26C703EB-1039-45AB-9CFB-509B65379798}" srcOrd="16" destOrd="0" presId="urn:microsoft.com/office/officeart/2005/8/layout/cycle8"/>
    <dgm:cxn modelId="{0349C7BC-DAAC-4E6C-A8CC-7280F8906292}" type="presParOf" srcId="{20971DBB-55FA-4807-A56D-EE9B2138CE42}" destId="{6DFF7C51-1494-4797-BE41-106A0753FCD9}" srcOrd="17" destOrd="0" presId="urn:microsoft.com/office/officeart/2005/8/layout/cycle8"/>
    <dgm:cxn modelId="{EA7FA76F-C5A8-4A9A-899E-57B7C3D7E99F}" type="presParOf" srcId="{20971DBB-55FA-4807-A56D-EE9B2138CE42}" destId="{A96241BC-DC7F-48F1-88DB-83B035C656D4}" srcOrd="18" destOrd="0" presId="urn:microsoft.com/office/officeart/2005/8/layout/cycle8"/>
    <dgm:cxn modelId="{EF35A591-6F8E-40AD-91CB-AAE002F8EFEF}" type="presParOf" srcId="{20971DBB-55FA-4807-A56D-EE9B2138CE42}" destId="{CBBACBB5-F671-4230-B735-44218370E40F}" srcOrd="19" destOrd="0" presId="urn:microsoft.com/office/officeart/2005/8/layout/cycle8"/>
    <dgm:cxn modelId="{BEBC0C5F-061C-47D6-A753-9C460D74338B}" type="presParOf" srcId="{20971DBB-55FA-4807-A56D-EE9B2138CE42}" destId="{B3476D78-77F8-43D8-9888-03068A01992A}" srcOrd="20" destOrd="0" presId="urn:microsoft.com/office/officeart/2005/8/layout/cycle8"/>
    <dgm:cxn modelId="{511193AA-4E03-4FC3-B3CE-14A6AA0CA6BF}" type="presParOf" srcId="{20971DBB-55FA-4807-A56D-EE9B2138CE42}" destId="{564D3BE1-32F2-4CB0-8D41-03B51584E49E}" srcOrd="21" destOrd="0" presId="urn:microsoft.com/office/officeart/2005/8/layout/cycle8"/>
    <dgm:cxn modelId="{13996ED6-CE2A-4F20-9634-FA2FE2BDE246}" type="presParOf" srcId="{20971DBB-55FA-4807-A56D-EE9B2138CE42}" destId="{672380DC-9343-4D98-9171-A13B69B16802}" srcOrd="22" destOrd="0" presId="urn:microsoft.com/office/officeart/2005/8/layout/cycle8"/>
    <dgm:cxn modelId="{645EFD86-C131-41E8-B752-4C878C9ACA45}" type="presParOf" srcId="{20971DBB-55FA-4807-A56D-EE9B2138CE42}" destId="{339F9276-D2B2-43AE-9C02-4063EE28EB69}" srcOrd="23" destOrd="0" presId="urn:microsoft.com/office/officeart/2005/8/layout/cycle8"/>
    <dgm:cxn modelId="{B32BC03A-D8DD-47AF-8F22-23B930DAB08F}" type="presParOf" srcId="{20971DBB-55FA-4807-A56D-EE9B2138CE42}" destId="{44510662-2AFD-4699-90B7-9EA820A390A5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4DAD30-A578-4E33-99F7-79970814D6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7FF8430-5D43-4A21-952E-AB9027D631A3}">
      <dgm:prSet/>
      <dgm:spPr/>
      <dgm:t>
        <a:bodyPr/>
        <a:lstStyle/>
        <a:p>
          <a:r>
            <a:rPr lang="en-US"/>
            <a:t>It should be elegant — Clean code should be </a:t>
          </a:r>
          <a:r>
            <a:rPr lang="en-US" i="1"/>
            <a:t>pleasing </a:t>
          </a:r>
          <a:r>
            <a:rPr lang="en-US"/>
            <a:t>to read. Reading it should make you smile the way a well-crafted music box or well-designed car would.</a:t>
          </a:r>
        </a:p>
      </dgm:t>
    </dgm:pt>
    <dgm:pt modelId="{19DC7BC8-3D00-43B9-ACB5-A797EDC0F19F}" type="parTrans" cxnId="{8ACF689F-B55B-456A-B318-659C764AA246}">
      <dgm:prSet/>
      <dgm:spPr/>
      <dgm:t>
        <a:bodyPr/>
        <a:lstStyle/>
        <a:p>
          <a:endParaRPr lang="en-US"/>
        </a:p>
      </dgm:t>
    </dgm:pt>
    <dgm:pt modelId="{7CC1AEC8-7254-470E-9F95-3D0B44CE4027}" type="sibTrans" cxnId="{8ACF689F-B55B-456A-B318-659C764AA246}">
      <dgm:prSet/>
      <dgm:spPr/>
      <dgm:t>
        <a:bodyPr/>
        <a:lstStyle/>
        <a:p>
          <a:endParaRPr lang="en-US"/>
        </a:p>
      </dgm:t>
    </dgm:pt>
    <dgm:pt modelId="{D7BD186F-1FA6-402B-BEEE-97898AD28940}">
      <dgm:prSet/>
      <dgm:spPr/>
      <dgm:t>
        <a:bodyPr/>
        <a:lstStyle/>
        <a:p>
          <a:r>
            <a:rPr lang="en-US"/>
            <a:t>Clean code is focused —Each function, each class, each module exposes a single-minded attitude that remains entirely undistracted, and unpolluted, by the surrounding details.</a:t>
          </a:r>
        </a:p>
      </dgm:t>
    </dgm:pt>
    <dgm:pt modelId="{E32518F2-4082-4A93-8992-85E3CEDFCF87}" type="parTrans" cxnId="{CA0DFB4F-75A0-47F7-A05A-008181EB7EB5}">
      <dgm:prSet/>
      <dgm:spPr/>
      <dgm:t>
        <a:bodyPr/>
        <a:lstStyle/>
        <a:p>
          <a:endParaRPr lang="en-US"/>
        </a:p>
      </dgm:t>
    </dgm:pt>
    <dgm:pt modelId="{CD1F1D45-BF24-4ABB-88A6-087798AE4DFF}" type="sibTrans" cxnId="{CA0DFB4F-75A0-47F7-A05A-008181EB7EB5}">
      <dgm:prSet/>
      <dgm:spPr/>
      <dgm:t>
        <a:bodyPr/>
        <a:lstStyle/>
        <a:p>
          <a:endParaRPr lang="en-US"/>
        </a:p>
      </dgm:t>
    </dgm:pt>
    <dgm:pt modelId="{BD54301C-1A6B-4D01-B450-896077CAA909}">
      <dgm:prSet/>
      <dgm:spPr/>
      <dgm:t>
        <a:bodyPr/>
        <a:lstStyle/>
        <a:p>
          <a:r>
            <a:rPr lang="en-US"/>
            <a:t>Clean code is taken care of. Someone has taken the time to keep it simple and orderly. They have paid appropriate attention to details. They have cared.</a:t>
          </a:r>
        </a:p>
      </dgm:t>
    </dgm:pt>
    <dgm:pt modelId="{53C2B52F-9A30-4E99-AE47-DE8A9A58A7DB}" type="parTrans" cxnId="{22237344-727D-487F-9C4B-B61BAA4B991D}">
      <dgm:prSet/>
      <dgm:spPr/>
      <dgm:t>
        <a:bodyPr/>
        <a:lstStyle/>
        <a:p>
          <a:endParaRPr lang="en-US"/>
        </a:p>
      </dgm:t>
    </dgm:pt>
    <dgm:pt modelId="{18148C8D-C235-48D6-B9FB-7F757500D9C6}" type="sibTrans" cxnId="{22237344-727D-487F-9C4B-B61BAA4B991D}">
      <dgm:prSet/>
      <dgm:spPr/>
      <dgm:t>
        <a:bodyPr/>
        <a:lstStyle/>
        <a:p>
          <a:endParaRPr lang="en-US"/>
        </a:p>
      </dgm:t>
    </dgm:pt>
    <dgm:pt modelId="{5DD79724-C3B0-4B41-8AC4-798D68CF31AF}">
      <dgm:prSet/>
      <dgm:spPr/>
      <dgm:t>
        <a:bodyPr/>
        <a:lstStyle/>
        <a:p>
          <a:r>
            <a:rPr lang="en-US" i="1"/>
            <a:t>4. </a:t>
          </a:r>
          <a:r>
            <a:rPr lang="en-US"/>
            <a:t>Runs all the tests</a:t>
          </a:r>
        </a:p>
      </dgm:t>
    </dgm:pt>
    <dgm:pt modelId="{153E351E-CB4D-4AD5-98A0-54FE05F8B6C9}" type="parTrans" cxnId="{1B898F7C-2781-40F3-BCE0-DD19443DCC7D}">
      <dgm:prSet/>
      <dgm:spPr/>
      <dgm:t>
        <a:bodyPr/>
        <a:lstStyle/>
        <a:p>
          <a:endParaRPr lang="en-US"/>
        </a:p>
      </dgm:t>
    </dgm:pt>
    <dgm:pt modelId="{224CED7A-7E65-4839-8477-F1894DFFB970}" type="sibTrans" cxnId="{1B898F7C-2781-40F3-BCE0-DD19443DCC7D}">
      <dgm:prSet/>
      <dgm:spPr/>
      <dgm:t>
        <a:bodyPr/>
        <a:lstStyle/>
        <a:p>
          <a:endParaRPr lang="en-US"/>
        </a:p>
      </dgm:t>
    </dgm:pt>
    <dgm:pt modelId="{ACB232D1-DF73-4359-A3D2-B2F7BE9438B3}">
      <dgm:prSet/>
      <dgm:spPr/>
      <dgm:t>
        <a:bodyPr/>
        <a:lstStyle/>
        <a:p>
          <a:r>
            <a:rPr lang="en-US"/>
            <a:t>5. Contains no duplication</a:t>
          </a:r>
        </a:p>
      </dgm:t>
    </dgm:pt>
    <dgm:pt modelId="{A1A92588-3B17-4735-B198-CFB43653335C}" type="parTrans" cxnId="{64F147BE-5310-4C3B-99CC-C69CB8205EA8}">
      <dgm:prSet/>
      <dgm:spPr/>
      <dgm:t>
        <a:bodyPr/>
        <a:lstStyle/>
        <a:p>
          <a:endParaRPr lang="en-US"/>
        </a:p>
      </dgm:t>
    </dgm:pt>
    <dgm:pt modelId="{CF1BFC06-1A7B-4BE2-ADB7-6AAF7452D73B}" type="sibTrans" cxnId="{64F147BE-5310-4C3B-99CC-C69CB8205EA8}">
      <dgm:prSet/>
      <dgm:spPr/>
      <dgm:t>
        <a:bodyPr/>
        <a:lstStyle/>
        <a:p>
          <a:endParaRPr lang="en-US"/>
        </a:p>
      </dgm:t>
    </dgm:pt>
    <dgm:pt modelId="{D33047B7-244B-46D5-A526-3261A8463059}">
      <dgm:prSet/>
      <dgm:spPr/>
      <dgm:t>
        <a:bodyPr/>
        <a:lstStyle/>
        <a:p>
          <a:r>
            <a:rPr lang="en-US"/>
            <a:t>6. Minimize the number of entities such as classes, methods, functions, and the like.</a:t>
          </a:r>
        </a:p>
      </dgm:t>
    </dgm:pt>
    <dgm:pt modelId="{A7DB586A-6BEA-404C-B75A-CB9ECCC9A0A2}" type="parTrans" cxnId="{62BEAED1-AFB5-4DC3-8DCC-AA4B6810443C}">
      <dgm:prSet/>
      <dgm:spPr/>
      <dgm:t>
        <a:bodyPr/>
        <a:lstStyle/>
        <a:p>
          <a:endParaRPr lang="en-US"/>
        </a:p>
      </dgm:t>
    </dgm:pt>
    <dgm:pt modelId="{EBBC5607-07D5-49B4-B8A4-E1208C528994}" type="sibTrans" cxnId="{62BEAED1-AFB5-4DC3-8DCC-AA4B6810443C}">
      <dgm:prSet/>
      <dgm:spPr/>
      <dgm:t>
        <a:bodyPr/>
        <a:lstStyle/>
        <a:p>
          <a:endParaRPr lang="en-US"/>
        </a:p>
      </dgm:t>
    </dgm:pt>
    <dgm:pt modelId="{35EC431C-6CA0-4EEA-96FA-D32FC9565662}" type="pres">
      <dgm:prSet presAssocID="{2B4DAD30-A578-4E33-99F7-79970814D61A}" presName="root" presStyleCnt="0">
        <dgm:presLayoutVars>
          <dgm:dir/>
          <dgm:resizeHandles val="exact"/>
        </dgm:presLayoutVars>
      </dgm:prSet>
      <dgm:spPr/>
    </dgm:pt>
    <dgm:pt modelId="{BF1713F1-3950-46AF-B2B3-9888321220BD}" type="pres">
      <dgm:prSet presAssocID="{87FF8430-5D43-4A21-952E-AB9027D631A3}" presName="compNode" presStyleCnt="0"/>
      <dgm:spPr/>
    </dgm:pt>
    <dgm:pt modelId="{45FE3418-0A22-43B2-9142-CE7F614FA531}" type="pres">
      <dgm:prSet presAssocID="{87FF8430-5D43-4A21-952E-AB9027D631A3}" presName="bgRect" presStyleLbl="bgShp" presStyleIdx="0" presStyleCnt="6"/>
      <dgm:spPr/>
    </dgm:pt>
    <dgm:pt modelId="{DD41AF51-E72A-4DE3-992B-ACA8D23EB9E2}" type="pres">
      <dgm:prSet presAssocID="{87FF8430-5D43-4A21-952E-AB9027D631A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âmpada e engrenagem"/>
        </a:ext>
      </dgm:extLst>
    </dgm:pt>
    <dgm:pt modelId="{955A5DC8-2435-41B1-85CE-BA9B215A5F0E}" type="pres">
      <dgm:prSet presAssocID="{87FF8430-5D43-4A21-952E-AB9027D631A3}" presName="spaceRect" presStyleCnt="0"/>
      <dgm:spPr/>
    </dgm:pt>
    <dgm:pt modelId="{9034A7C0-D68A-4ECB-B13F-9E8B66184964}" type="pres">
      <dgm:prSet presAssocID="{87FF8430-5D43-4A21-952E-AB9027D631A3}" presName="parTx" presStyleLbl="revTx" presStyleIdx="0" presStyleCnt="6">
        <dgm:presLayoutVars>
          <dgm:chMax val="0"/>
          <dgm:chPref val="0"/>
        </dgm:presLayoutVars>
      </dgm:prSet>
      <dgm:spPr/>
    </dgm:pt>
    <dgm:pt modelId="{3A161C79-8319-4364-A908-36BB665104A6}" type="pres">
      <dgm:prSet presAssocID="{7CC1AEC8-7254-470E-9F95-3D0B44CE4027}" presName="sibTrans" presStyleCnt="0"/>
      <dgm:spPr/>
    </dgm:pt>
    <dgm:pt modelId="{4ACAE041-51CE-4A9C-ACED-8C80E31327E0}" type="pres">
      <dgm:prSet presAssocID="{D7BD186F-1FA6-402B-BEEE-97898AD28940}" presName="compNode" presStyleCnt="0"/>
      <dgm:spPr/>
    </dgm:pt>
    <dgm:pt modelId="{E2CAD650-2EDA-4972-90BB-26F1B00A2750}" type="pres">
      <dgm:prSet presAssocID="{D7BD186F-1FA6-402B-BEEE-97898AD28940}" presName="bgRect" presStyleLbl="bgShp" presStyleIdx="1" presStyleCnt="6"/>
      <dgm:spPr/>
    </dgm:pt>
    <dgm:pt modelId="{6197385E-E892-4D7C-978F-67AEAC93029A}" type="pres">
      <dgm:prSet presAssocID="{D7BD186F-1FA6-402B-BEEE-97898AD2894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ar"/>
        </a:ext>
      </dgm:extLst>
    </dgm:pt>
    <dgm:pt modelId="{B12598BB-EF72-4C26-A6B8-A2673CE720DA}" type="pres">
      <dgm:prSet presAssocID="{D7BD186F-1FA6-402B-BEEE-97898AD28940}" presName="spaceRect" presStyleCnt="0"/>
      <dgm:spPr/>
    </dgm:pt>
    <dgm:pt modelId="{C7C3D008-89C3-4A0A-A42F-386E0CA2F25D}" type="pres">
      <dgm:prSet presAssocID="{D7BD186F-1FA6-402B-BEEE-97898AD28940}" presName="parTx" presStyleLbl="revTx" presStyleIdx="1" presStyleCnt="6">
        <dgm:presLayoutVars>
          <dgm:chMax val="0"/>
          <dgm:chPref val="0"/>
        </dgm:presLayoutVars>
      </dgm:prSet>
      <dgm:spPr/>
    </dgm:pt>
    <dgm:pt modelId="{C41ACC3B-FBA7-4107-A942-44F8C70B87E4}" type="pres">
      <dgm:prSet presAssocID="{CD1F1D45-BF24-4ABB-88A6-087798AE4DFF}" presName="sibTrans" presStyleCnt="0"/>
      <dgm:spPr/>
    </dgm:pt>
    <dgm:pt modelId="{6C4BAB0D-266D-4887-883B-BA3AA106EB0B}" type="pres">
      <dgm:prSet presAssocID="{BD54301C-1A6B-4D01-B450-896077CAA909}" presName="compNode" presStyleCnt="0"/>
      <dgm:spPr/>
    </dgm:pt>
    <dgm:pt modelId="{3D705256-CBBF-454C-BCCE-2AE1AF9C261D}" type="pres">
      <dgm:prSet presAssocID="{BD54301C-1A6B-4D01-B450-896077CAA909}" presName="bgRect" presStyleLbl="bgShp" presStyleIdx="2" presStyleCnt="6"/>
      <dgm:spPr/>
    </dgm:pt>
    <dgm:pt modelId="{ECAFB8BE-2215-4B04-B633-52ED2D81C2B2}" type="pres">
      <dgm:prSet presAssocID="{BD54301C-1A6B-4D01-B450-896077CAA90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etoscópio"/>
        </a:ext>
      </dgm:extLst>
    </dgm:pt>
    <dgm:pt modelId="{A3A40983-A280-4CEB-B404-A0CE7D31BAE7}" type="pres">
      <dgm:prSet presAssocID="{BD54301C-1A6B-4D01-B450-896077CAA909}" presName="spaceRect" presStyleCnt="0"/>
      <dgm:spPr/>
    </dgm:pt>
    <dgm:pt modelId="{0DA9593F-C10C-42A7-8E1E-8EF5CDC69D60}" type="pres">
      <dgm:prSet presAssocID="{BD54301C-1A6B-4D01-B450-896077CAA909}" presName="parTx" presStyleLbl="revTx" presStyleIdx="2" presStyleCnt="6">
        <dgm:presLayoutVars>
          <dgm:chMax val="0"/>
          <dgm:chPref val="0"/>
        </dgm:presLayoutVars>
      </dgm:prSet>
      <dgm:spPr/>
    </dgm:pt>
    <dgm:pt modelId="{46274C9B-CFFE-4C7A-AE9C-A8AE16AB4213}" type="pres">
      <dgm:prSet presAssocID="{18148C8D-C235-48D6-B9FB-7F757500D9C6}" presName="sibTrans" presStyleCnt="0"/>
      <dgm:spPr/>
    </dgm:pt>
    <dgm:pt modelId="{82490391-733E-4814-8467-8809BC50D048}" type="pres">
      <dgm:prSet presAssocID="{5DD79724-C3B0-4B41-8AC4-798D68CF31AF}" presName="compNode" presStyleCnt="0"/>
      <dgm:spPr/>
    </dgm:pt>
    <dgm:pt modelId="{C4609001-1FFA-4246-92E6-F8C9AF6AB591}" type="pres">
      <dgm:prSet presAssocID="{5DD79724-C3B0-4B41-8AC4-798D68CF31AF}" presName="bgRect" presStyleLbl="bgShp" presStyleIdx="3" presStyleCnt="6"/>
      <dgm:spPr/>
    </dgm:pt>
    <dgm:pt modelId="{154A2C56-988F-4286-9B6D-61DA817FE7C2}" type="pres">
      <dgm:prSet presAssocID="{5DD79724-C3B0-4B41-8AC4-798D68CF31A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880DE07-424A-4CEB-8779-7AC64177B9CD}" type="pres">
      <dgm:prSet presAssocID="{5DD79724-C3B0-4B41-8AC4-798D68CF31AF}" presName="spaceRect" presStyleCnt="0"/>
      <dgm:spPr/>
    </dgm:pt>
    <dgm:pt modelId="{5DF7BED1-E397-4646-BB34-38CA0B1EC611}" type="pres">
      <dgm:prSet presAssocID="{5DD79724-C3B0-4B41-8AC4-798D68CF31AF}" presName="parTx" presStyleLbl="revTx" presStyleIdx="3" presStyleCnt="6">
        <dgm:presLayoutVars>
          <dgm:chMax val="0"/>
          <dgm:chPref val="0"/>
        </dgm:presLayoutVars>
      </dgm:prSet>
      <dgm:spPr/>
    </dgm:pt>
    <dgm:pt modelId="{53E206FE-EB58-4A4B-B69A-E3672A1556C8}" type="pres">
      <dgm:prSet presAssocID="{224CED7A-7E65-4839-8477-F1894DFFB970}" presName="sibTrans" presStyleCnt="0"/>
      <dgm:spPr/>
    </dgm:pt>
    <dgm:pt modelId="{4470F0E1-0FB0-4A2E-989C-355612656611}" type="pres">
      <dgm:prSet presAssocID="{ACB232D1-DF73-4359-A3D2-B2F7BE9438B3}" presName="compNode" presStyleCnt="0"/>
      <dgm:spPr/>
    </dgm:pt>
    <dgm:pt modelId="{3691C306-C2F2-4E3B-A1C8-B1DAAD8B0F9B}" type="pres">
      <dgm:prSet presAssocID="{ACB232D1-DF73-4359-A3D2-B2F7BE9438B3}" presName="bgRect" presStyleLbl="bgShp" presStyleIdx="4" presStyleCnt="6"/>
      <dgm:spPr/>
    </dgm:pt>
    <dgm:pt modelId="{3F85F2F8-CB14-4FE4-A6CF-41185296E6EE}" type="pres">
      <dgm:prSet presAssocID="{ACB232D1-DF73-4359-A3D2-B2F7BE9438B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2A42063F-EC90-4546-8B6E-F67B278BC588}" type="pres">
      <dgm:prSet presAssocID="{ACB232D1-DF73-4359-A3D2-B2F7BE9438B3}" presName="spaceRect" presStyleCnt="0"/>
      <dgm:spPr/>
    </dgm:pt>
    <dgm:pt modelId="{18B115DE-8C04-4D33-8A0D-372E6CFB13D5}" type="pres">
      <dgm:prSet presAssocID="{ACB232D1-DF73-4359-A3D2-B2F7BE9438B3}" presName="parTx" presStyleLbl="revTx" presStyleIdx="4" presStyleCnt="6">
        <dgm:presLayoutVars>
          <dgm:chMax val="0"/>
          <dgm:chPref val="0"/>
        </dgm:presLayoutVars>
      </dgm:prSet>
      <dgm:spPr/>
    </dgm:pt>
    <dgm:pt modelId="{E525FB33-B59F-41FB-A73A-D0457428D893}" type="pres">
      <dgm:prSet presAssocID="{CF1BFC06-1A7B-4BE2-ADB7-6AAF7452D73B}" presName="sibTrans" presStyleCnt="0"/>
      <dgm:spPr/>
    </dgm:pt>
    <dgm:pt modelId="{5CB00E67-E95F-44CD-A14F-C1CE2A17F715}" type="pres">
      <dgm:prSet presAssocID="{D33047B7-244B-46D5-A526-3261A8463059}" presName="compNode" presStyleCnt="0"/>
      <dgm:spPr/>
    </dgm:pt>
    <dgm:pt modelId="{EE8702F9-21CC-4A10-AD72-6C1328B8498D}" type="pres">
      <dgm:prSet presAssocID="{D33047B7-244B-46D5-A526-3261A8463059}" presName="bgRect" presStyleLbl="bgShp" presStyleIdx="5" presStyleCnt="6"/>
      <dgm:spPr/>
    </dgm:pt>
    <dgm:pt modelId="{DAD9AD82-D540-400C-B3C4-7173E356BECB}" type="pres">
      <dgm:prSet presAssocID="{D33047B7-244B-46D5-A526-3261A846305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uzir"/>
        </a:ext>
      </dgm:extLst>
    </dgm:pt>
    <dgm:pt modelId="{37DE3787-3475-4E6A-B4DD-3ED640F4A8DC}" type="pres">
      <dgm:prSet presAssocID="{D33047B7-244B-46D5-A526-3261A8463059}" presName="spaceRect" presStyleCnt="0"/>
      <dgm:spPr/>
    </dgm:pt>
    <dgm:pt modelId="{12AB98CB-EEEC-4921-BAEE-44A30FA4F396}" type="pres">
      <dgm:prSet presAssocID="{D33047B7-244B-46D5-A526-3261A846305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8C67F1A-9E3C-4488-88D5-380B5A1369DF}" type="presOf" srcId="{BD54301C-1A6B-4D01-B450-896077CAA909}" destId="{0DA9593F-C10C-42A7-8E1E-8EF5CDC69D60}" srcOrd="0" destOrd="0" presId="urn:microsoft.com/office/officeart/2018/2/layout/IconVerticalSolidList"/>
    <dgm:cxn modelId="{22237344-727D-487F-9C4B-B61BAA4B991D}" srcId="{2B4DAD30-A578-4E33-99F7-79970814D61A}" destId="{BD54301C-1A6B-4D01-B450-896077CAA909}" srcOrd="2" destOrd="0" parTransId="{53C2B52F-9A30-4E99-AE47-DE8A9A58A7DB}" sibTransId="{18148C8D-C235-48D6-B9FB-7F757500D9C6}"/>
    <dgm:cxn modelId="{CA0DFB4F-75A0-47F7-A05A-008181EB7EB5}" srcId="{2B4DAD30-A578-4E33-99F7-79970814D61A}" destId="{D7BD186F-1FA6-402B-BEEE-97898AD28940}" srcOrd="1" destOrd="0" parTransId="{E32518F2-4082-4A93-8992-85E3CEDFCF87}" sibTransId="{CD1F1D45-BF24-4ABB-88A6-087798AE4DFF}"/>
    <dgm:cxn modelId="{1BE6F274-F567-4BD8-B22E-C058319FB97D}" type="presOf" srcId="{D33047B7-244B-46D5-A526-3261A8463059}" destId="{12AB98CB-EEEC-4921-BAEE-44A30FA4F396}" srcOrd="0" destOrd="0" presId="urn:microsoft.com/office/officeart/2018/2/layout/IconVerticalSolidList"/>
    <dgm:cxn modelId="{1B898F7C-2781-40F3-BCE0-DD19443DCC7D}" srcId="{2B4DAD30-A578-4E33-99F7-79970814D61A}" destId="{5DD79724-C3B0-4B41-8AC4-798D68CF31AF}" srcOrd="3" destOrd="0" parTransId="{153E351E-CB4D-4AD5-98A0-54FE05F8B6C9}" sibTransId="{224CED7A-7E65-4839-8477-F1894DFFB970}"/>
    <dgm:cxn modelId="{746C097F-9D04-4FE3-9868-9A8527A197F7}" type="presOf" srcId="{ACB232D1-DF73-4359-A3D2-B2F7BE9438B3}" destId="{18B115DE-8C04-4D33-8A0D-372E6CFB13D5}" srcOrd="0" destOrd="0" presId="urn:microsoft.com/office/officeart/2018/2/layout/IconVerticalSolidList"/>
    <dgm:cxn modelId="{33799894-B9B7-4676-B5A8-7C1200D51960}" type="presOf" srcId="{87FF8430-5D43-4A21-952E-AB9027D631A3}" destId="{9034A7C0-D68A-4ECB-B13F-9E8B66184964}" srcOrd="0" destOrd="0" presId="urn:microsoft.com/office/officeart/2018/2/layout/IconVerticalSolidList"/>
    <dgm:cxn modelId="{8ACF689F-B55B-456A-B318-659C764AA246}" srcId="{2B4DAD30-A578-4E33-99F7-79970814D61A}" destId="{87FF8430-5D43-4A21-952E-AB9027D631A3}" srcOrd="0" destOrd="0" parTransId="{19DC7BC8-3D00-43B9-ACB5-A797EDC0F19F}" sibTransId="{7CC1AEC8-7254-470E-9F95-3D0B44CE4027}"/>
    <dgm:cxn modelId="{39EDD7B0-2542-42E6-91D8-0F7E25E072E7}" type="presOf" srcId="{D7BD186F-1FA6-402B-BEEE-97898AD28940}" destId="{C7C3D008-89C3-4A0A-A42F-386E0CA2F25D}" srcOrd="0" destOrd="0" presId="urn:microsoft.com/office/officeart/2018/2/layout/IconVerticalSolidList"/>
    <dgm:cxn modelId="{3FA93BB4-2C18-4A17-BA0E-96B6BB9921F9}" type="presOf" srcId="{5DD79724-C3B0-4B41-8AC4-798D68CF31AF}" destId="{5DF7BED1-E397-4646-BB34-38CA0B1EC611}" srcOrd="0" destOrd="0" presId="urn:microsoft.com/office/officeart/2018/2/layout/IconVerticalSolidList"/>
    <dgm:cxn modelId="{64F147BE-5310-4C3B-99CC-C69CB8205EA8}" srcId="{2B4DAD30-A578-4E33-99F7-79970814D61A}" destId="{ACB232D1-DF73-4359-A3D2-B2F7BE9438B3}" srcOrd="4" destOrd="0" parTransId="{A1A92588-3B17-4735-B198-CFB43653335C}" sibTransId="{CF1BFC06-1A7B-4BE2-ADB7-6AAF7452D73B}"/>
    <dgm:cxn modelId="{62BEAED1-AFB5-4DC3-8DCC-AA4B6810443C}" srcId="{2B4DAD30-A578-4E33-99F7-79970814D61A}" destId="{D33047B7-244B-46D5-A526-3261A8463059}" srcOrd="5" destOrd="0" parTransId="{A7DB586A-6BEA-404C-B75A-CB9ECCC9A0A2}" sibTransId="{EBBC5607-07D5-49B4-B8A4-E1208C528994}"/>
    <dgm:cxn modelId="{1EAA4ED2-41C0-41CC-A375-3EE747BE33FA}" type="presOf" srcId="{2B4DAD30-A578-4E33-99F7-79970814D61A}" destId="{35EC431C-6CA0-4EEA-96FA-D32FC9565662}" srcOrd="0" destOrd="0" presId="urn:microsoft.com/office/officeart/2018/2/layout/IconVerticalSolidList"/>
    <dgm:cxn modelId="{9CAE77FC-515E-4C67-9426-A959D8D73F8A}" type="presParOf" srcId="{35EC431C-6CA0-4EEA-96FA-D32FC9565662}" destId="{BF1713F1-3950-46AF-B2B3-9888321220BD}" srcOrd="0" destOrd="0" presId="urn:microsoft.com/office/officeart/2018/2/layout/IconVerticalSolidList"/>
    <dgm:cxn modelId="{A1F66CA1-17F9-4F4B-AE92-3C03442887A1}" type="presParOf" srcId="{BF1713F1-3950-46AF-B2B3-9888321220BD}" destId="{45FE3418-0A22-43B2-9142-CE7F614FA531}" srcOrd="0" destOrd="0" presId="urn:microsoft.com/office/officeart/2018/2/layout/IconVerticalSolidList"/>
    <dgm:cxn modelId="{2233956F-3C0C-4CAD-9D81-09AE60D11974}" type="presParOf" srcId="{BF1713F1-3950-46AF-B2B3-9888321220BD}" destId="{DD41AF51-E72A-4DE3-992B-ACA8D23EB9E2}" srcOrd="1" destOrd="0" presId="urn:microsoft.com/office/officeart/2018/2/layout/IconVerticalSolidList"/>
    <dgm:cxn modelId="{C4798EF3-EAE2-4588-89CC-8437ACB013D3}" type="presParOf" srcId="{BF1713F1-3950-46AF-B2B3-9888321220BD}" destId="{955A5DC8-2435-41B1-85CE-BA9B215A5F0E}" srcOrd="2" destOrd="0" presId="urn:microsoft.com/office/officeart/2018/2/layout/IconVerticalSolidList"/>
    <dgm:cxn modelId="{044F7F9F-3604-43CC-B3AA-CEDCF13E5283}" type="presParOf" srcId="{BF1713F1-3950-46AF-B2B3-9888321220BD}" destId="{9034A7C0-D68A-4ECB-B13F-9E8B66184964}" srcOrd="3" destOrd="0" presId="urn:microsoft.com/office/officeart/2018/2/layout/IconVerticalSolidList"/>
    <dgm:cxn modelId="{EFB9A3CA-1074-41B5-A179-5B2CC377F39F}" type="presParOf" srcId="{35EC431C-6CA0-4EEA-96FA-D32FC9565662}" destId="{3A161C79-8319-4364-A908-36BB665104A6}" srcOrd="1" destOrd="0" presId="urn:microsoft.com/office/officeart/2018/2/layout/IconVerticalSolidList"/>
    <dgm:cxn modelId="{B3B03B87-7EBD-480E-86B2-C86A357846D6}" type="presParOf" srcId="{35EC431C-6CA0-4EEA-96FA-D32FC9565662}" destId="{4ACAE041-51CE-4A9C-ACED-8C80E31327E0}" srcOrd="2" destOrd="0" presId="urn:microsoft.com/office/officeart/2018/2/layout/IconVerticalSolidList"/>
    <dgm:cxn modelId="{E5ACF10A-5F28-4602-838B-6063C6E7906C}" type="presParOf" srcId="{4ACAE041-51CE-4A9C-ACED-8C80E31327E0}" destId="{E2CAD650-2EDA-4972-90BB-26F1B00A2750}" srcOrd="0" destOrd="0" presId="urn:microsoft.com/office/officeart/2018/2/layout/IconVerticalSolidList"/>
    <dgm:cxn modelId="{9E359C87-D08A-40AB-B25C-FD0744AE176B}" type="presParOf" srcId="{4ACAE041-51CE-4A9C-ACED-8C80E31327E0}" destId="{6197385E-E892-4D7C-978F-67AEAC93029A}" srcOrd="1" destOrd="0" presId="urn:microsoft.com/office/officeart/2018/2/layout/IconVerticalSolidList"/>
    <dgm:cxn modelId="{5EEC0F24-B4BC-4E37-8F20-24789A66429C}" type="presParOf" srcId="{4ACAE041-51CE-4A9C-ACED-8C80E31327E0}" destId="{B12598BB-EF72-4C26-A6B8-A2673CE720DA}" srcOrd="2" destOrd="0" presId="urn:microsoft.com/office/officeart/2018/2/layout/IconVerticalSolidList"/>
    <dgm:cxn modelId="{972E675F-AA22-4718-A221-A4FFA911C4B8}" type="presParOf" srcId="{4ACAE041-51CE-4A9C-ACED-8C80E31327E0}" destId="{C7C3D008-89C3-4A0A-A42F-386E0CA2F25D}" srcOrd="3" destOrd="0" presId="urn:microsoft.com/office/officeart/2018/2/layout/IconVerticalSolidList"/>
    <dgm:cxn modelId="{382F2938-7B44-427C-9583-FCB545CD1E04}" type="presParOf" srcId="{35EC431C-6CA0-4EEA-96FA-D32FC9565662}" destId="{C41ACC3B-FBA7-4107-A942-44F8C70B87E4}" srcOrd="3" destOrd="0" presId="urn:microsoft.com/office/officeart/2018/2/layout/IconVerticalSolidList"/>
    <dgm:cxn modelId="{87935619-1782-4A9B-BF6C-BA5E72F50977}" type="presParOf" srcId="{35EC431C-6CA0-4EEA-96FA-D32FC9565662}" destId="{6C4BAB0D-266D-4887-883B-BA3AA106EB0B}" srcOrd="4" destOrd="0" presId="urn:microsoft.com/office/officeart/2018/2/layout/IconVerticalSolidList"/>
    <dgm:cxn modelId="{E2B7EC7C-33CC-413C-AFE4-3D243F1A2488}" type="presParOf" srcId="{6C4BAB0D-266D-4887-883B-BA3AA106EB0B}" destId="{3D705256-CBBF-454C-BCCE-2AE1AF9C261D}" srcOrd="0" destOrd="0" presId="urn:microsoft.com/office/officeart/2018/2/layout/IconVerticalSolidList"/>
    <dgm:cxn modelId="{A409243F-CB82-4250-AB84-681E8267ACF0}" type="presParOf" srcId="{6C4BAB0D-266D-4887-883B-BA3AA106EB0B}" destId="{ECAFB8BE-2215-4B04-B633-52ED2D81C2B2}" srcOrd="1" destOrd="0" presId="urn:microsoft.com/office/officeart/2018/2/layout/IconVerticalSolidList"/>
    <dgm:cxn modelId="{085BDAD5-0889-40A9-9723-EC00500AC755}" type="presParOf" srcId="{6C4BAB0D-266D-4887-883B-BA3AA106EB0B}" destId="{A3A40983-A280-4CEB-B404-A0CE7D31BAE7}" srcOrd="2" destOrd="0" presId="urn:microsoft.com/office/officeart/2018/2/layout/IconVerticalSolidList"/>
    <dgm:cxn modelId="{92117BC2-64F2-4D49-B454-0386EB1E5CF4}" type="presParOf" srcId="{6C4BAB0D-266D-4887-883B-BA3AA106EB0B}" destId="{0DA9593F-C10C-42A7-8E1E-8EF5CDC69D60}" srcOrd="3" destOrd="0" presId="urn:microsoft.com/office/officeart/2018/2/layout/IconVerticalSolidList"/>
    <dgm:cxn modelId="{0CD675CF-51F6-4C33-BEE1-F6E204DFFB6E}" type="presParOf" srcId="{35EC431C-6CA0-4EEA-96FA-D32FC9565662}" destId="{46274C9B-CFFE-4C7A-AE9C-A8AE16AB4213}" srcOrd="5" destOrd="0" presId="urn:microsoft.com/office/officeart/2018/2/layout/IconVerticalSolidList"/>
    <dgm:cxn modelId="{9B90AD4E-8E54-4647-9A2A-0D2D1CBAC23B}" type="presParOf" srcId="{35EC431C-6CA0-4EEA-96FA-D32FC9565662}" destId="{82490391-733E-4814-8467-8809BC50D048}" srcOrd="6" destOrd="0" presId="urn:microsoft.com/office/officeart/2018/2/layout/IconVerticalSolidList"/>
    <dgm:cxn modelId="{AF60A2D7-DBDC-4B54-9A64-9673BC754FA7}" type="presParOf" srcId="{82490391-733E-4814-8467-8809BC50D048}" destId="{C4609001-1FFA-4246-92E6-F8C9AF6AB591}" srcOrd="0" destOrd="0" presId="urn:microsoft.com/office/officeart/2018/2/layout/IconVerticalSolidList"/>
    <dgm:cxn modelId="{61233BFB-827C-42BF-9B12-FC1CF9C425AA}" type="presParOf" srcId="{82490391-733E-4814-8467-8809BC50D048}" destId="{154A2C56-988F-4286-9B6D-61DA817FE7C2}" srcOrd="1" destOrd="0" presId="urn:microsoft.com/office/officeart/2018/2/layout/IconVerticalSolidList"/>
    <dgm:cxn modelId="{42DCD147-4FF7-4D64-A14F-08D2A4BD175C}" type="presParOf" srcId="{82490391-733E-4814-8467-8809BC50D048}" destId="{A880DE07-424A-4CEB-8779-7AC64177B9CD}" srcOrd="2" destOrd="0" presId="urn:microsoft.com/office/officeart/2018/2/layout/IconVerticalSolidList"/>
    <dgm:cxn modelId="{0F680ED9-E771-4E86-8F7C-368099814D78}" type="presParOf" srcId="{82490391-733E-4814-8467-8809BC50D048}" destId="{5DF7BED1-E397-4646-BB34-38CA0B1EC611}" srcOrd="3" destOrd="0" presId="urn:microsoft.com/office/officeart/2018/2/layout/IconVerticalSolidList"/>
    <dgm:cxn modelId="{3F61D909-FCD7-4DBF-B6C5-73D64978429B}" type="presParOf" srcId="{35EC431C-6CA0-4EEA-96FA-D32FC9565662}" destId="{53E206FE-EB58-4A4B-B69A-E3672A1556C8}" srcOrd="7" destOrd="0" presId="urn:microsoft.com/office/officeart/2018/2/layout/IconVerticalSolidList"/>
    <dgm:cxn modelId="{2075A6C4-97AA-4035-80F0-CDF4B4C5D591}" type="presParOf" srcId="{35EC431C-6CA0-4EEA-96FA-D32FC9565662}" destId="{4470F0E1-0FB0-4A2E-989C-355612656611}" srcOrd="8" destOrd="0" presId="urn:microsoft.com/office/officeart/2018/2/layout/IconVerticalSolidList"/>
    <dgm:cxn modelId="{0197EA68-7F5D-4844-8F83-72A179B21A35}" type="presParOf" srcId="{4470F0E1-0FB0-4A2E-989C-355612656611}" destId="{3691C306-C2F2-4E3B-A1C8-B1DAAD8B0F9B}" srcOrd="0" destOrd="0" presId="urn:microsoft.com/office/officeart/2018/2/layout/IconVerticalSolidList"/>
    <dgm:cxn modelId="{F03F48E3-A49C-4C40-BF3D-65FE8A21C459}" type="presParOf" srcId="{4470F0E1-0FB0-4A2E-989C-355612656611}" destId="{3F85F2F8-CB14-4FE4-A6CF-41185296E6EE}" srcOrd="1" destOrd="0" presId="urn:microsoft.com/office/officeart/2018/2/layout/IconVerticalSolidList"/>
    <dgm:cxn modelId="{46CC5D48-5606-41AA-B240-BA1799ACE72F}" type="presParOf" srcId="{4470F0E1-0FB0-4A2E-989C-355612656611}" destId="{2A42063F-EC90-4546-8B6E-F67B278BC588}" srcOrd="2" destOrd="0" presId="urn:microsoft.com/office/officeart/2018/2/layout/IconVerticalSolidList"/>
    <dgm:cxn modelId="{72E13C96-D14F-4144-83EF-DD1D8F1BDCF2}" type="presParOf" srcId="{4470F0E1-0FB0-4A2E-989C-355612656611}" destId="{18B115DE-8C04-4D33-8A0D-372E6CFB13D5}" srcOrd="3" destOrd="0" presId="urn:microsoft.com/office/officeart/2018/2/layout/IconVerticalSolidList"/>
    <dgm:cxn modelId="{69400C38-A047-4E34-828F-47021C0158D8}" type="presParOf" srcId="{35EC431C-6CA0-4EEA-96FA-D32FC9565662}" destId="{E525FB33-B59F-41FB-A73A-D0457428D893}" srcOrd="9" destOrd="0" presId="urn:microsoft.com/office/officeart/2018/2/layout/IconVerticalSolidList"/>
    <dgm:cxn modelId="{1E8E72DF-9F52-4011-8A26-5C929172D1DF}" type="presParOf" srcId="{35EC431C-6CA0-4EEA-96FA-D32FC9565662}" destId="{5CB00E67-E95F-44CD-A14F-C1CE2A17F715}" srcOrd="10" destOrd="0" presId="urn:microsoft.com/office/officeart/2018/2/layout/IconVerticalSolidList"/>
    <dgm:cxn modelId="{0FB7DB2B-227F-47FB-836D-4924F91362BA}" type="presParOf" srcId="{5CB00E67-E95F-44CD-A14F-C1CE2A17F715}" destId="{EE8702F9-21CC-4A10-AD72-6C1328B8498D}" srcOrd="0" destOrd="0" presId="urn:microsoft.com/office/officeart/2018/2/layout/IconVerticalSolidList"/>
    <dgm:cxn modelId="{37182954-D4C7-41B5-B95F-77C48BAC0C9E}" type="presParOf" srcId="{5CB00E67-E95F-44CD-A14F-C1CE2A17F715}" destId="{DAD9AD82-D540-400C-B3C4-7173E356BECB}" srcOrd="1" destOrd="0" presId="urn:microsoft.com/office/officeart/2018/2/layout/IconVerticalSolidList"/>
    <dgm:cxn modelId="{E0227F0E-E588-4388-9B16-537AA846BB2D}" type="presParOf" srcId="{5CB00E67-E95F-44CD-A14F-C1CE2A17F715}" destId="{37DE3787-3475-4E6A-B4DD-3ED640F4A8DC}" srcOrd="2" destOrd="0" presId="urn:microsoft.com/office/officeart/2018/2/layout/IconVerticalSolidList"/>
    <dgm:cxn modelId="{55B9B55B-C6FE-491B-88CE-AB9364571BCD}" type="presParOf" srcId="{5CB00E67-E95F-44CD-A14F-C1CE2A17F715}" destId="{12AB98CB-EEEC-4921-BAEE-44A30FA4F3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ADDC3D-B6CD-42FA-9383-179266CB4A6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166EC0-F01F-4C37-80E2-5DD9E96E1E9D}">
      <dgm:prSet/>
      <dgm:spPr/>
      <dgm:t>
        <a:bodyPr/>
        <a:lstStyle/>
        <a:p>
          <a:r>
            <a:rPr lang="pt-BR"/>
            <a:t>Nomes significativos</a:t>
          </a:r>
          <a:endParaRPr lang="en-US"/>
        </a:p>
      </dgm:t>
    </dgm:pt>
    <dgm:pt modelId="{E6BD4BCB-783A-4392-A79F-DD25D2479EF0}" type="parTrans" cxnId="{AA007535-012E-4804-816B-7728C7B32474}">
      <dgm:prSet/>
      <dgm:spPr/>
      <dgm:t>
        <a:bodyPr/>
        <a:lstStyle/>
        <a:p>
          <a:endParaRPr lang="en-US"/>
        </a:p>
      </dgm:t>
    </dgm:pt>
    <dgm:pt modelId="{7BF2ABB6-416D-4A89-9155-262E4B945D9B}" type="sibTrans" cxnId="{AA007535-012E-4804-816B-7728C7B32474}">
      <dgm:prSet/>
      <dgm:spPr/>
      <dgm:t>
        <a:bodyPr/>
        <a:lstStyle/>
        <a:p>
          <a:endParaRPr lang="en-US"/>
        </a:p>
      </dgm:t>
    </dgm:pt>
    <dgm:pt modelId="{9DE604B6-9CA2-451C-AC18-2BF9D342C24A}">
      <dgm:prSet/>
      <dgm:spPr/>
      <dgm:t>
        <a:bodyPr/>
        <a:lstStyle/>
        <a:p>
          <a:r>
            <a:rPr lang="pt-BR"/>
            <a:t>Funções</a:t>
          </a:r>
          <a:endParaRPr lang="en-US"/>
        </a:p>
      </dgm:t>
    </dgm:pt>
    <dgm:pt modelId="{221EBD8E-87EE-4159-845C-A57096856FF4}" type="parTrans" cxnId="{AB78B2AD-21FD-48ED-9D0A-D7ED2A5EBC09}">
      <dgm:prSet/>
      <dgm:spPr/>
      <dgm:t>
        <a:bodyPr/>
        <a:lstStyle/>
        <a:p>
          <a:endParaRPr lang="en-US"/>
        </a:p>
      </dgm:t>
    </dgm:pt>
    <dgm:pt modelId="{C3A5E4A5-47E0-43A7-8936-BA402B5EE41D}" type="sibTrans" cxnId="{AB78B2AD-21FD-48ED-9D0A-D7ED2A5EBC09}">
      <dgm:prSet/>
      <dgm:spPr/>
      <dgm:t>
        <a:bodyPr/>
        <a:lstStyle/>
        <a:p>
          <a:endParaRPr lang="en-US"/>
        </a:p>
      </dgm:t>
    </dgm:pt>
    <dgm:pt modelId="{47B195DF-9121-467A-B3AE-391FBF1F680F}">
      <dgm:prSet/>
      <dgm:spPr/>
      <dgm:t>
        <a:bodyPr/>
        <a:lstStyle/>
        <a:p>
          <a:r>
            <a:rPr lang="pt-BR"/>
            <a:t>Comentários</a:t>
          </a:r>
          <a:endParaRPr lang="en-US"/>
        </a:p>
      </dgm:t>
    </dgm:pt>
    <dgm:pt modelId="{5BB46229-281C-473E-81CA-3CB492A6C442}" type="parTrans" cxnId="{5C5D9092-C80B-4180-B89F-64DBA4B04524}">
      <dgm:prSet/>
      <dgm:spPr/>
      <dgm:t>
        <a:bodyPr/>
        <a:lstStyle/>
        <a:p>
          <a:endParaRPr lang="en-US"/>
        </a:p>
      </dgm:t>
    </dgm:pt>
    <dgm:pt modelId="{458F2727-4C08-44ED-84DA-06F4A3B101BE}" type="sibTrans" cxnId="{5C5D9092-C80B-4180-B89F-64DBA4B04524}">
      <dgm:prSet/>
      <dgm:spPr/>
      <dgm:t>
        <a:bodyPr/>
        <a:lstStyle/>
        <a:p>
          <a:endParaRPr lang="en-US"/>
        </a:p>
      </dgm:t>
    </dgm:pt>
    <dgm:pt modelId="{D7BBA667-C2AA-4410-A50D-C6B9C1E3E2DE}">
      <dgm:prSet/>
      <dgm:spPr/>
      <dgm:t>
        <a:bodyPr/>
        <a:lstStyle/>
        <a:p>
          <a:r>
            <a:rPr lang="pt-BR" dirty="0"/>
            <a:t>Formatação</a:t>
          </a:r>
          <a:endParaRPr lang="en-US" dirty="0"/>
        </a:p>
      </dgm:t>
    </dgm:pt>
    <dgm:pt modelId="{94BAAED6-1334-4D58-BCB2-8C5A7B5A8D46}" type="parTrans" cxnId="{4FDE69D9-DBE7-4D25-9F11-B73F038222B1}">
      <dgm:prSet/>
      <dgm:spPr/>
      <dgm:t>
        <a:bodyPr/>
        <a:lstStyle/>
        <a:p>
          <a:endParaRPr lang="en-US"/>
        </a:p>
      </dgm:t>
    </dgm:pt>
    <dgm:pt modelId="{09F75EA9-37CA-445B-968C-74D1B577810F}" type="sibTrans" cxnId="{4FDE69D9-DBE7-4D25-9F11-B73F038222B1}">
      <dgm:prSet/>
      <dgm:spPr/>
      <dgm:t>
        <a:bodyPr/>
        <a:lstStyle/>
        <a:p>
          <a:endParaRPr lang="en-US"/>
        </a:p>
      </dgm:t>
    </dgm:pt>
    <dgm:pt modelId="{E4216810-22AB-446B-8984-B2AB21BCAC3E}">
      <dgm:prSet/>
      <dgm:spPr/>
      <dgm:t>
        <a:bodyPr/>
        <a:lstStyle/>
        <a:p>
          <a:r>
            <a:rPr lang="pt-BR"/>
            <a:t>Objetos e Estruturas de Dados</a:t>
          </a:r>
          <a:endParaRPr lang="en-US"/>
        </a:p>
      </dgm:t>
    </dgm:pt>
    <dgm:pt modelId="{AC908BF8-03DC-448C-9B58-9DFFD43A02A5}" type="parTrans" cxnId="{0F85C807-D0C1-42B0-A769-0FE933F9CF47}">
      <dgm:prSet/>
      <dgm:spPr/>
      <dgm:t>
        <a:bodyPr/>
        <a:lstStyle/>
        <a:p>
          <a:endParaRPr lang="en-US"/>
        </a:p>
      </dgm:t>
    </dgm:pt>
    <dgm:pt modelId="{AA95A1EE-E1D8-4A7A-8BF5-5ED70B7E3102}" type="sibTrans" cxnId="{0F85C807-D0C1-42B0-A769-0FE933F9CF47}">
      <dgm:prSet/>
      <dgm:spPr/>
      <dgm:t>
        <a:bodyPr/>
        <a:lstStyle/>
        <a:p>
          <a:endParaRPr lang="en-US"/>
        </a:p>
      </dgm:t>
    </dgm:pt>
    <dgm:pt modelId="{80D449E0-5819-4288-920A-53D5CCE93AD8}">
      <dgm:prSet/>
      <dgm:spPr/>
      <dgm:t>
        <a:bodyPr/>
        <a:lstStyle/>
        <a:p>
          <a:r>
            <a:rPr lang="pt-BR" dirty="0"/>
            <a:t>Tratamento de erros</a:t>
          </a:r>
          <a:endParaRPr lang="en-US" dirty="0"/>
        </a:p>
      </dgm:t>
    </dgm:pt>
    <dgm:pt modelId="{4CF11ED0-1A9C-4AED-922C-B5EF700D8AC7}" type="parTrans" cxnId="{CC316E35-DC97-4B9B-923F-B5B0A3214B47}">
      <dgm:prSet/>
      <dgm:spPr/>
      <dgm:t>
        <a:bodyPr/>
        <a:lstStyle/>
        <a:p>
          <a:endParaRPr lang="en-US"/>
        </a:p>
      </dgm:t>
    </dgm:pt>
    <dgm:pt modelId="{82088B19-8769-49C5-853D-EF42A6B55580}" type="sibTrans" cxnId="{CC316E35-DC97-4B9B-923F-B5B0A3214B47}">
      <dgm:prSet/>
      <dgm:spPr/>
      <dgm:t>
        <a:bodyPr/>
        <a:lstStyle/>
        <a:p>
          <a:endParaRPr lang="en-US"/>
        </a:p>
      </dgm:t>
    </dgm:pt>
    <dgm:pt modelId="{37C59B53-1B92-400A-B1F5-A2F3FBACB41E}">
      <dgm:prSet/>
      <dgm:spPr/>
      <dgm:t>
        <a:bodyPr/>
        <a:lstStyle/>
        <a:p>
          <a:r>
            <a:rPr lang="pt-BR"/>
            <a:t>Testes Unitários</a:t>
          </a:r>
          <a:endParaRPr lang="en-US"/>
        </a:p>
      </dgm:t>
    </dgm:pt>
    <dgm:pt modelId="{8AEEF465-CC60-4D3C-864A-FB97C7842A18}" type="parTrans" cxnId="{69DE4643-8548-4079-A25D-277A763B88E5}">
      <dgm:prSet/>
      <dgm:spPr/>
      <dgm:t>
        <a:bodyPr/>
        <a:lstStyle/>
        <a:p>
          <a:endParaRPr lang="en-US"/>
        </a:p>
      </dgm:t>
    </dgm:pt>
    <dgm:pt modelId="{AD8EBBD5-F806-464B-BDA7-81B002BA6046}" type="sibTrans" cxnId="{69DE4643-8548-4079-A25D-277A763B88E5}">
      <dgm:prSet/>
      <dgm:spPr/>
      <dgm:t>
        <a:bodyPr/>
        <a:lstStyle/>
        <a:p>
          <a:endParaRPr lang="en-US"/>
        </a:p>
      </dgm:t>
    </dgm:pt>
    <dgm:pt modelId="{D6740018-FE5F-4D1D-B1B0-797A728B7626}">
      <dgm:prSet/>
      <dgm:spPr/>
      <dgm:t>
        <a:bodyPr/>
        <a:lstStyle/>
        <a:p>
          <a:r>
            <a:rPr lang="pt-BR"/>
            <a:t>Classes</a:t>
          </a:r>
          <a:endParaRPr lang="en-US"/>
        </a:p>
      </dgm:t>
    </dgm:pt>
    <dgm:pt modelId="{E1405087-3100-4675-8C7C-563CD53621F8}" type="parTrans" cxnId="{4C63F6DE-D9D8-4906-B9B2-FD4645EC9489}">
      <dgm:prSet/>
      <dgm:spPr/>
      <dgm:t>
        <a:bodyPr/>
        <a:lstStyle/>
        <a:p>
          <a:endParaRPr lang="en-US"/>
        </a:p>
      </dgm:t>
    </dgm:pt>
    <dgm:pt modelId="{14B9AB60-0DFE-4583-B71F-6FC563EA9410}" type="sibTrans" cxnId="{4C63F6DE-D9D8-4906-B9B2-FD4645EC9489}">
      <dgm:prSet/>
      <dgm:spPr/>
      <dgm:t>
        <a:bodyPr/>
        <a:lstStyle/>
        <a:p>
          <a:endParaRPr lang="en-US"/>
        </a:p>
      </dgm:t>
    </dgm:pt>
    <dgm:pt modelId="{37001145-9EA6-43CF-9ADF-5A1888222FD3}">
      <dgm:prSet/>
      <dgm:spPr/>
      <dgm:t>
        <a:bodyPr/>
        <a:lstStyle/>
        <a:p>
          <a:r>
            <a:rPr lang="pt-BR" dirty="0"/>
            <a:t>Sistemas</a:t>
          </a:r>
        </a:p>
      </dgm:t>
    </dgm:pt>
    <dgm:pt modelId="{A0D90020-A48B-4AE2-9F3E-A143CD0D5465}" type="parTrans" cxnId="{DEA0BC80-A462-4CB1-A5C7-9F100160BA54}">
      <dgm:prSet/>
      <dgm:spPr/>
      <dgm:t>
        <a:bodyPr/>
        <a:lstStyle/>
        <a:p>
          <a:endParaRPr lang="en-US"/>
        </a:p>
      </dgm:t>
    </dgm:pt>
    <dgm:pt modelId="{926894EC-D4EC-4D20-8666-AF2D7FCFF96E}" type="sibTrans" cxnId="{DEA0BC80-A462-4CB1-A5C7-9F100160BA54}">
      <dgm:prSet/>
      <dgm:spPr/>
      <dgm:t>
        <a:bodyPr/>
        <a:lstStyle/>
        <a:p>
          <a:endParaRPr lang="en-US"/>
        </a:p>
      </dgm:t>
    </dgm:pt>
    <dgm:pt modelId="{F96F2DE3-A30E-45C5-815E-2BB6B432B9E2}">
      <dgm:prSet/>
      <dgm:spPr/>
      <dgm:t>
        <a:bodyPr/>
        <a:lstStyle/>
        <a:p>
          <a:r>
            <a:rPr lang="pt-BR" dirty="0"/>
            <a:t>Emergência</a:t>
          </a:r>
        </a:p>
      </dgm:t>
    </dgm:pt>
    <dgm:pt modelId="{34EB3526-0B5A-40AE-9D49-7356061383B4}" type="parTrans" cxnId="{02DAF3B2-6907-4146-8E1C-9FC205127C7E}">
      <dgm:prSet/>
      <dgm:spPr/>
      <dgm:t>
        <a:bodyPr/>
        <a:lstStyle/>
        <a:p>
          <a:endParaRPr lang="pt-BR"/>
        </a:p>
      </dgm:t>
    </dgm:pt>
    <dgm:pt modelId="{9ABA8D01-F79A-4046-8EBD-CAA9EC48FE8F}" type="sibTrans" cxnId="{02DAF3B2-6907-4146-8E1C-9FC205127C7E}">
      <dgm:prSet/>
      <dgm:spPr/>
      <dgm:t>
        <a:bodyPr/>
        <a:lstStyle/>
        <a:p>
          <a:endParaRPr lang="pt-BR"/>
        </a:p>
      </dgm:t>
    </dgm:pt>
    <dgm:pt modelId="{0E89F0C1-2EE8-49E2-8D21-ADEA404B44FA}" type="pres">
      <dgm:prSet presAssocID="{11ADDC3D-B6CD-42FA-9383-179266CB4A6F}" presName="vert0" presStyleCnt="0">
        <dgm:presLayoutVars>
          <dgm:dir/>
          <dgm:animOne val="branch"/>
          <dgm:animLvl val="lvl"/>
        </dgm:presLayoutVars>
      </dgm:prSet>
      <dgm:spPr/>
    </dgm:pt>
    <dgm:pt modelId="{A89E8272-E5D5-472A-BC6B-37F22DEE19D1}" type="pres">
      <dgm:prSet presAssocID="{84166EC0-F01F-4C37-80E2-5DD9E96E1E9D}" presName="thickLine" presStyleLbl="alignNode1" presStyleIdx="0" presStyleCnt="10"/>
      <dgm:spPr/>
    </dgm:pt>
    <dgm:pt modelId="{7F1DF09B-A22F-407D-A211-EBD364F92434}" type="pres">
      <dgm:prSet presAssocID="{84166EC0-F01F-4C37-80E2-5DD9E96E1E9D}" presName="horz1" presStyleCnt="0"/>
      <dgm:spPr/>
    </dgm:pt>
    <dgm:pt modelId="{F7BA46C9-15DE-42EA-AA77-D92256C597E8}" type="pres">
      <dgm:prSet presAssocID="{84166EC0-F01F-4C37-80E2-5DD9E96E1E9D}" presName="tx1" presStyleLbl="revTx" presStyleIdx="0" presStyleCnt="10"/>
      <dgm:spPr/>
    </dgm:pt>
    <dgm:pt modelId="{552724A9-3CCE-4D62-B075-ADF8F3D0F8B0}" type="pres">
      <dgm:prSet presAssocID="{84166EC0-F01F-4C37-80E2-5DD9E96E1E9D}" presName="vert1" presStyleCnt="0"/>
      <dgm:spPr/>
    </dgm:pt>
    <dgm:pt modelId="{EDED1619-D526-4E71-B51A-170E04662AD3}" type="pres">
      <dgm:prSet presAssocID="{9DE604B6-9CA2-451C-AC18-2BF9D342C24A}" presName="thickLine" presStyleLbl="alignNode1" presStyleIdx="1" presStyleCnt="10"/>
      <dgm:spPr/>
    </dgm:pt>
    <dgm:pt modelId="{34C0E9B5-C71B-40AB-B13B-C0E6257295EE}" type="pres">
      <dgm:prSet presAssocID="{9DE604B6-9CA2-451C-AC18-2BF9D342C24A}" presName="horz1" presStyleCnt="0"/>
      <dgm:spPr/>
    </dgm:pt>
    <dgm:pt modelId="{B3970EF1-C599-4B9B-8187-67CFDCD0E8A3}" type="pres">
      <dgm:prSet presAssocID="{9DE604B6-9CA2-451C-AC18-2BF9D342C24A}" presName="tx1" presStyleLbl="revTx" presStyleIdx="1" presStyleCnt="10"/>
      <dgm:spPr/>
    </dgm:pt>
    <dgm:pt modelId="{E8387915-6571-45C7-8C0B-D51B9C707C18}" type="pres">
      <dgm:prSet presAssocID="{9DE604B6-9CA2-451C-AC18-2BF9D342C24A}" presName="vert1" presStyleCnt="0"/>
      <dgm:spPr/>
    </dgm:pt>
    <dgm:pt modelId="{239EE219-2489-4FF3-BDD3-863CC52B3736}" type="pres">
      <dgm:prSet presAssocID="{47B195DF-9121-467A-B3AE-391FBF1F680F}" presName="thickLine" presStyleLbl="alignNode1" presStyleIdx="2" presStyleCnt="10"/>
      <dgm:spPr/>
    </dgm:pt>
    <dgm:pt modelId="{0BB0FF34-B082-4726-9520-F4C60C64D655}" type="pres">
      <dgm:prSet presAssocID="{47B195DF-9121-467A-B3AE-391FBF1F680F}" presName="horz1" presStyleCnt="0"/>
      <dgm:spPr/>
    </dgm:pt>
    <dgm:pt modelId="{46A1F810-BBDA-4BD4-A268-D13F7CADA7FD}" type="pres">
      <dgm:prSet presAssocID="{47B195DF-9121-467A-B3AE-391FBF1F680F}" presName="tx1" presStyleLbl="revTx" presStyleIdx="2" presStyleCnt="10"/>
      <dgm:spPr/>
    </dgm:pt>
    <dgm:pt modelId="{4EF19EA1-8BF2-4072-ACCE-E1898081279E}" type="pres">
      <dgm:prSet presAssocID="{47B195DF-9121-467A-B3AE-391FBF1F680F}" presName="vert1" presStyleCnt="0"/>
      <dgm:spPr/>
    </dgm:pt>
    <dgm:pt modelId="{88D06B9E-42FC-450D-8F7F-02B8B6228A93}" type="pres">
      <dgm:prSet presAssocID="{D7BBA667-C2AA-4410-A50D-C6B9C1E3E2DE}" presName="thickLine" presStyleLbl="alignNode1" presStyleIdx="3" presStyleCnt="10"/>
      <dgm:spPr/>
    </dgm:pt>
    <dgm:pt modelId="{9DD4F9F6-DB4A-424D-81F9-C4068EFCC8FA}" type="pres">
      <dgm:prSet presAssocID="{D7BBA667-C2AA-4410-A50D-C6B9C1E3E2DE}" presName="horz1" presStyleCnt="0"/>
      <dgm:spPr/>
    </dgm:pt>
    <dgm:pt modelId="{33CBFAEE-9654-4822-B7D1-36FA33E9C465}" type="pres">
      <dgm:prSet presAssocID="{D7BBA667-C2AA-4410-A50D-C6B9C1E3E2DE}" presName="tx1" presStyleLbl="revTx" presStyleIdx="3" presStyleCnt="10"/>
      <dgm:spPr/>
    </dgm:pt>
    <dgm:pt modelId="{C8F0A84E-78EF-486A-B922-7FD31BE7BD93}" type="pres">
      <dgm:prSet presAssocID="{D7BBA667-C2AA-4410-A50D-C6B9C1E3E2DE}" presName="vert1" presStyleCnt="0"/>
      <dgm:spPr/>
    </dgm:pt>
    <dgm:pt modelId="{7561E4CF-C40A-4A7F-B77A-CDAC5A204815}" type="pres">
      <dgm:prSet presAssocID="{E4216810-22AB-446B-8984-B2AB21BCAC3E}" presName="thickLine" presStyleLbl="alignNode1" presStyleIdx="4" presStyleCnt="10"/>
      <dgm:spPr/>
    </dgm:pt>
    <dgm:pt modelId="{EBC689DC-428E-4577-8569-A4B6306F6B9C}" type="pres">
      <dgm:prSet presAssocID="{E4216810-22AB-446B-8984-B2AB21BCAC3E}" presName="horz1" presStyleCnt="0"/>
      <dgm:spPr/>
    </dgm:pt>
    <dgm:pt modelId="{51A4C4F1-E5AC-404E-B14C-CF982048C435}" type="pres">
      <dgm:prSet presAssocID="{E4216810-22AB-446B-8984-B2AB21BCAC3E}" presName="tx1" presStyleLbl="revTx" presStyleIdx="4" presStyleCnt="10"/>
      <dgm:spPr/>
    </dgm:pt>
    <dgm:pt modelId="{A65F3956-B50A-4720-827E-6B38818962DB}" type="pres">
      <dgm:prSet presAssocID="{E4216810-22AB-446B-8984-B2AB21BCAC3E}" presName="vert1" presStyleCnt="0"/>
      <dgm:spPr/>
    </dgm:pt>
    <dgm:pt modelId="{4BBB2FA4-FCB6-43DD-B25F-26FE090D730E}" type="pres">
      <dgm:prSet presAssocID="{80D449E0-5819-4288-920A-53D5CCE93AD8}" presName="thickLine" presStyleLbl="alignNode1" presStyleIdx="5" presStyleCnt="10"/>
      <dgm:spPr/>
    </dgm:pt>
    <dgm:pt modelId="{CFAEA1C0-8CCB-4761-8A6F-22CBBB995CDE}" type="pres">
      <dgm:prSet presAssocID="{80D449E0-5819-4288-920A-53D5CCE93AD8}" presName="horz1" presStyleCnt="0"/>
      <dgm:spPr/>
    </dgm:pt>
    <dgm:pt modelId="{8E102DF3-97C3-4A4C-8394-0A22EE586058}" type="pres">
      <dgm:prSet presAssocID="{80D449E0-5819-4288-920A-53D5CCE93AD8}" presName="tx1" presStyleLbl="revTx" presStyleIdx="5" presStyleCnt="10"/>
      <dgm:spPr/>
    </dgm:pt>
    <dgm:pt modelId="{90289CCD-383B-4105-B8A6-A02CBF18713C}" type="pres">
      <dgm:prSet presAssocID="{80D449E0-5819-4288-920A-53D5CCE93AD8}" presName="vert1" presStyleCnt="0"/>
      <dgm:spPr/>
    </dgm:pt>
    <dgm:pt modelId="{1A6A6534-9D47-4ABD-979B-7816BFE1F568}" type="pres">
      <dgm:prSet presAssocID="{37C59B53-1B92-400A-B1F5-A2F3FBACB41E}" presName="thickLine" presStyleLbl="alignNode1" presStyleIdx="6" presStyleCnt="10"/>
      <dgm:spPr/>
    </dgm:pt>
    <dgm:pt modelId="{D203E884-2C4C-48CA-9BA2-A010CB115478}" type="pres">
      <dgm:prSet presAssocID="{37C59B53-1B92-400A-B1F5-A2F3FBACB41E}" presName="horz1" presStyleCnt="0"/>
      <dgm:spPr/>
    </dgm:pt>
    <dgm:pt modelId="{1154CF74-7241-4EA4-9044-B20703C16696}" type="pres">
      <dgm:prSet presAssocID="{37C59B53-1B92-400A-B1F5-A2F3FBACB41E}" presName="tx1" presStyleLbl="revTx" presStyleIdx="6" presStyleCnt="10"/>
      <dgm:spPr/>
    </dgm:pt>
    <dgm:pt modelId="{A7FD04A0-A055-44B4-8A6F-CDB053234DC3}" type="pres">
      <dgm:prSet presAssocID="{37C59B53-1B92-400A-B1F5-A2F3FBACB41E}" presName="vert1" presStyleCnt="0"/>
      <dgm:spPr/>
    </dgm:pt>
    <dgm:pt modelId="{4CE32630-7CE0-4392-B7B9-1CD2B1498F86}" type="pres">
      <dgm:prSet presAssocID="{D6740018-FE5F-4D1D-B1B0-797A728B7626}" presName="thickLine" presStyleLbl="alignNode1" presStyleIdx="7" presStyleCnt="10"/>
      <dgm:spPr/>
    </dgm:pt>
    <dgm:pt modelId="{F53F1A72-CB72-4773-8F24-6E83C29CC70D}" type="pres">
      <dgm:prSet presAssocID="{D6740018-FE5F-4D1D-B1B0-797A728B7626}" presName="horz1" presStyleCnt="0"/>
      <dgm:spPr/>
    </dgm:pt>
    <dgm:pt modelId="{A71E4325-FF39-4CD5-8930-CF415D802D22}" type="pres">
      <dgm:prSet presAssocID="{D6740018-FE5F-4D1D-B1B0-797A728B7626}" presName="tx1" presStyleLbl="revTx" presStyleIdx="7" presStyleCnt="10"/>
      <dgm:spPr/>
    </dgm:pt>
    <dgm:pt modelId="{B7B0F510-EFC1-472F-B7FA-AC2CFB5781DF}" type="pres">
      <dgm:prSet presAssocID="{D6740018-FE5F-4D1D-B1B0-797A728B7626}" presName="vert1" presStyleCnt="0"/>
      <dgm:spPr/>
    </dgm:pt>
    <dgm:pt modelId="{60C127DA-6313-4D58-81FE-4E2EB73C685E}" type="pres">
      <dgm:prSet presAssocID="{37001145-9EA6-43CF-9ADF-5A1888222FD3}" presName="thickLine" presStyleLbl="alignNode1" presStyleIdx="8" presStyleCnt="10"/>
      <dgm:spPr/>
    </dgm:pt>
    <dgm:pt modelId="{823CF7BC-57A3-413C-B79C-100E3E81588E}" type="pres">
      <dgm:prSet presAssocID="{37001145-9EA6-43CF-9ADF-5A1888222FD3}" presName="horz1" presStyleCnt="0"/>
      <dgm:spPr/>
    </dgm:pt>
    <dgm:pt modelId="{685AEDC4-430C-4B37-8AB4-08E7D60283D6}" type="pres">
      <dgm:prSet presAssocID="{37001145-9EA6-43CF-9ADF-5A1888222FD3}" presName="tx1" presStyleLbl="revTx" presStyleIdx="8" presStyleCnt="10"/>
      <dgm:spPr/>
    </dgm:pt>
    <dgm:pt modelId="{93DCA50A-765F-4707-A574-12CA3A3579DE}" type="pres">
      <dgm:prSet presAssocID="{37001145-9EA6-43CF-9ADF-5A1888222FD3}" presName="vert1" presStyleCnt="0"/>
      <dgm:spPr/>
    </dgm:pt>
    <dgm:pt modelId="{A1B79AB6-C951-441A-97CD-6DC5BBA280E6}" type="pres">
      <dgm:prSet presAssocID="{F96F2DE3-A30E-45C5-815E-2BB6B432B9E2}" presName="thickLine" presStyleLbl="alignNode1" presStyleIdx="9" presStyleCnt="10"/>
      <dgm:spPr/>
    </dgm:pt>
    <dgm:pt modelId="{7CB47F15-6D79-4F4C-B217-6941C47287EA}" type="pres">
      <dgm:prSet presAssocID="{F96F2DE3-A30E-45C5-815E-2BB6B432B9E2}" presName="horz1" presStyleCnt="0"/>
      <dgm:spPr/>
    </dgm:pt>
    <dgm:pt modelId="{19ED1658-5C7D-48E9-93AF-BA9C9404B69F}" type="pres">
      <dgm:prSet presAssocID="{F96F2DE3-A30E-45C5-815E-2BB6B432B9E2}" presName="tx1" presStyleLbl="revTx" presStyleIdx="9" presStyleCnt="10"/>
      <dgm:spPr/>
    </dgm:pt>
    <dgm:pt modelId="{8E127930-1209-41CA-A74F-1A96C72D8E9F}" type="pres">
      <dgm:prSet presAssocID="{F96F2DE3-A30E-45C5-815E-2BB6B432B9E2}" presName="vert1" presStyleCnt="0"/>
      <dgm:spPr/>
    </dgm:pt>
  </dgm:ptLst>
  <dgm:cxnLst>
    <dgm:cxn modelId="{0F85C807-D0C1-42B0-A769-0FE933F9CF47}" srcId="{11ADDC3D-B6CD-42FA-9383-179266CB4A6F}" destId="{E4216810-22AB-446B-8984-B2AB21BCAC3E}" srcOrd="4" destOrd="0" parTransId="{AC908BF8-03DC-448C-9B58-9DFFD43A02A5}" sibTransId="{AA95A1EE-E1D8-4A7A-8BF5-5ED70B7E3102}"/>
    <dgm:cxn modelId="{FECFD925-88AB-46D6-937E-E0E8ACE1EE50}" type="presOf" srcId="{D6740018-FE5F-4D1D-B1B0-797A728B7626}" destId="{A71E4325-FF39-4CD5-8930-CF415D802D22}" srcOrd="0" destOrd="0" presId="urn:microsoft.com/office/officeart/2008/layout/LinedList"/>
    <dgm:cxn modelId="{CC316E35-DC97-4B9B-923F-B5B0A3214B47}" srcId="{11ADDC3D-B6CD-42FA-9383-179266CB4A6F}" destId="{80D449E0-5819-4288-920A-53D5CCE93AD8}" srcOrd="5" destOrd="0" parTransId="{4CF11ED0-1A9C-4AED-922C-B5EF700D8AC7}" sibTransId="{82088B19-8769-49C5-853D-EF42A6B55580}"/>
    <dgm:cxn modelId="{AA007535-012E-4804-816B-7728C7B32474}" srcId="{11ADDC3D-B6CD-42FA-9383-179266CB4A6F}" destId="{84166EC0-F01F-4C37-80E2-5DD9E96E1E9D}" srcOrd="0" destOrd="0" parTransId="{E6BD4BCB-783A-4392-A79F-DD25D2479EF0}" sibTransId="{7BF2ABB6-416D-4A89-9155-262E4B945D9B}"/>
    <dgm:cxn modelId="{5CCA5C3F-D484-48F6-9C29-6E3DA703A4AF}" type="presOf" srcId="{F96F2DE3-A30E-45C5-815E-2BB6B432B9E2}" destId="{19ED1658-5C7D-48E9-93AF-BA9C9404B69F}" srcOrd="0" destOrd="0" presId="urn:microsoft.com/office/officeart/2008/layout/LinedList"/>
    <dgm:cxn modelId="{69DE4643-8548-4079-A25D-277A763B88E5}" srcId="{11ADDC3D-B6CD-42FA-9383-179266CB4A6F}" destId="{37C59B53-1B92-400A-B1F5-A2F3FBACB41E}" srcOrd="6" destOrd="0" parTransId="{8AEEF465-CC60-4D3C-864A-FB97C7842A18}" sibTransId="{AD8EBBD5-F806-464B-BDA7-81B002BA6046}"/>
    <dgm:cxn modelId="{0214DD68-64AF-4FA9-BBF8-892584991F6E}" type="presOf" srcId="{47B195DF-9121-467A-B3AE-391FBF1F680F}" destId="{46A1F810-BBDA-4BD4-A268-D13F7CADA7FD}" srcOrd="0" destOrd="0" presId="urn:microsoft.com/office/officeart/2008/layout/LinedList"/>
    <dgm:cxn modelId="{8E3B8256-2B41-40B3-BAF3-4D9D209C8A37}" type="presOf" srcId="{E4216810-22AB-446B-8984-B2AB21BCAC3E}" destId="{51A4C4F1-E5AC-404E-B14C-CF982048C435}" srcOrd="0" destOrd="0" presId="urn:microsoft.com/office/officeart/2008/layout/LinedList"/>
    <dgm:cxn modelId="{336C147E-3C6D-49D8-BD24-94C800133AD8}" type="presOf" srcId="{80D449E0-5819-4288-920A-53D5CCE93AD8}" destId="{8E102DF3-97C3-4A4C-8394-0A22EE586058}" srcOrd="0" destOrd="0" presId="urn:microsoft.com/office/officeart/2008/layout/LinedList"/>
    <dgm:cxn modelId="{DEA0BC80-A462-4CB1-A5C7-9F100160BA54}" srcId="{11ADDC3D-B6CD-42FA-9383-179266CB4A6F}" destId="{37001145-9EA6-43CF-9ADF-5A1888222FD3}" srcOrd="8" destOrd="0" parTransId="{A0D90020-A48B-4AE2-9F3E-A143CD0D5465}" sibTransId="{926894EC-D4EC-4D20-8666-AF2D7FCFF96E}"/>
    <dgm:cxn modelId="{C1A13282-3AB0-48D6-A9ED-1CD8DA54A317}" type="presOf" srcId="{84166EC0-F01F-4C37-80E2-5DD9E96E1E9D}" destId="{F7BA46C9-15DE-42EA-AA77-D92256C597E8}" srcOrd="0" destOrd="0" presId="urn:microsoft.com/office/officeart/2008/layout/LinedList"/>
    <dgm:cxn modelId="{1D47C88C-4A7C-4493-ADA9-CAE64BB83F13}" type="presOf" srcId="{D7BBA667-C2AA-4410-A50D-C6B9C1E3E2DE}" destId="{33CBFAEE-9654-4822-B7D1-36FA33E9C465}" srcOrd="0" destOrd="0" presId="urn:microsoft.com/office/officeart/2008/layout/LinedList"/>
    <dgm:cxn modelId="{5C5D9092-C80B-4180-B89F-64DBA4B04524}" srcId="{11ADDC3D-B6CD-42FA-9383-179266CB4A6F}" destId="{47B195DF-9121-467A-B3AE-391FBF1F680F}" srcOrd="2" destOrd="0" parTransId="{5BB46229-281C-473E-81CA-3CB492A6C442}" sibTransId="{458F2727-4C08-44ED-84DA-06F4A3B101BE}"/>
    <dgm:cxn modelId="{AB78B2AD-21FD-48ED-9D0A-D7ED2A5EBC09}" srcId="{11ADDC3D-B6CD-42FA-9383-179266CB4A6F}" destId="{9DE604B6-9CA2-451C-AC18-2BF9D342C24A}" srcOrd="1" destOrd="0" parTransId="{221EBD8E-87EE-4159-845C-A57096856FF4}" sibTransId="{C3A5E4A5-47E0-43A7-8936-BA402B5EE41D}"/>
    <dgm:cxn modelId="{02DAF3B2-6907-4146-8E1C-9FC205127C7E}" srcId="{11ADDC3D-B6CD-42FA-9383-179266CB4A6F}" destId="{F96F2DE3-A30E-45C5-815E-2BB6B432B9E2}" srcOrd="9" destOrd="0" parTransId="{34EB3526-0B5A-40AE-9D49-7356061383B4}" sibTransId="{9ABA8D01-F79A-4046-8EBD-CAA9EC48FE8F}"/>
    <dgm:cxn modelId="{C871B6B8-E5A0-42C1-9BA5-A2F993A98A6C}" type="presOf" srcId="{37001145-9EA6-43CF-9ADF-5A1888222FD3}" destId="{685AEDC4-430C-4B37-8AB4-08E7D60283D6}" srcOrd="0" destOrd="0" presId="urn:microsoft.com/office/officeart/2008/layout/LinedList"/>
    <dgm:cxn modelId="{74CDF0BA-BFCD-4230-A99B-C71EBBFB4908}" type="presOf" srcId="{11ADDC3D-B6CD-42FA-9383-179266CB4A6F}" destId="{0E89F0C1-2EE8-49E2-8D21-ADEA404B44FA}" srcOrd="0" destOrd="0" presId="urn:microsoft.com/office/officeart/2008/layout/LinedList"/>
    <dgm:cxn modelId="{9B069EBD-58AD-45E3-9E35-FC3215414752}" type="presOf" srcId="{37C59B53-1B92-400A-B1F5-A2F3FBACB41E}" destId="{1154CF74-7241-4EA4-9044-B20703C16696}" srcOrd="0" destOrd="0" presId="urn:microsoft.com/office/officeart/2008/layout/LinedList"/>
    <dgm:cxn modelId="{D6081CD8-3B02-49F3-BA30-68177CCA04F7}" type="presOf" srcId="{9DE604B6-9CA2-451C-AC18-2BF9D342C24A}" destId="{B3970EF1-C599-4B9B-8187-67CFDCD0E8A3}" srcOrd="0" destOrd="0" presId="urn:microsoft.com/office/officeart/2008/layout/LinedList"/>
    <dgm:cxn modelId="{4FDE69D9-DBE7-4D25-9F11-B73F038222B1}" srcId="{11ADDC3D-B6CD-42FA-9383-179266CB4A6F}" destId="{D7BBA667-C2AA-4410-A50D-C6B9C1E3E2DE}" srcOrd="3" destOrd="0" parTransId="{94BAAED6-1334-4D58-BCB2-8C5A7B5A8D46}" sibTransId="{09F75EA9-37CA-445B-968C-74D1B577810F}"/>
    <dgm:cxn modelId="{4C63F6DE-D9D8-4906-B9B2-FD4645EC9489}" srcId="{11ADDC3D-B6CD-42FA-9383-179266CB4A6F}" destId="{D6740018-FE5F-4D1D-B1B0-797A728B7626}" srcOrd="7" destOrd="0" parTransId="{E1405087-3100-4675-8C7C-563CD53621F8}" sibTransId="{14B9AB60-0DFE-4583-B71F-6FC563EA9410}"/>
    <dgm:cxn modelId="{B8A82185-E3E5-4913-B3F0-995064751CD9}" type="presParOf" srcId="{0E89F0C1-2EE8-49E2-8D21-ADEA404B44FA}" destId="{A89E8272-E5D5-472A-BC6B-37F22DEE19D1}" srcOrd="0" destOrd="0" presId="urn:microsoft.com/office/officeart/2008/layout/LinedList"/>
    <dgm:cxn modelId="{71740447-E9D0-4C01-A0E0-D2635231BF0B}" type="presParOf" srcId="{0E89F0C1-2EE8-49E2-8D21-ADEA404B44FA}" destId="{7F1DF09B-A22F-407D-A211-EBD364F92434}" srcOrd="1" destOrd="0" presId="urn:microsoft.com/office/officeart/2008/layout/LinedList"/>
    <dgm:cxn modelId="{0D82EA92-49BF-47D0-808C-7789D589758E}" type="presParOf" srcId="{7F1DF09B-A22F-407D-A211-EBD364F92434}" destId="{F7BA46C9-15DE-42EA-AA77-D92256C597E8}" srcOrd="0" destOrd="0" presId="urn:microsoft.com/office/officeart/2008/layout/LinedList"/>
    <dgm:cxn modelId="{36902B62-EC98-496C-AA30-974E9FE5C992}" type="presParOf" srcId="{7F1DF09B-A22F-407D-A211-EBD364F92434}" destId="{552724A9-3CCE-4D62-B075-ADF8F3D0F8B0}" srcOrd="1" destOrd="0" presId="urn:microsoft.com/office/officeart/2008/layout/LinedList"/>
    <dgm:cxn modelId="{3EECDFD1-6799-4067-9CB4-9E735B5F394E}" type="presParOf" srcId="{0E89F0C1-2EE8-49E2-8D21-ADEA404B44FA}" destId="{EDED1619-D526-4E71-B51A-170E04662AD3}" srcOrd="2" destOrd="0" presId="urn:microsoft.com/office/officeart/2008/layout/LinedList"/>
    <dgm:cxn modelId="{4976E729-FBA7-4703-8073-BCFDAB7A9C1B}" type="presParOf" srcId="{0E89F0C1-2EE8-49E2-8D21-ADEA404B44FA}" destId="{34C0E9B5-C71B-40AB-B13B-C0E6257295EE}" srcOrd="3" destOrd="0" presId="urn:microsoft.com/office/officeart/2008/layout/LinedList"/>
    <dgm:cxn modelId="{6898AE9C-2A4B-4F16-AA6B-DC93EF320429}" type="presParOf" srcId="{34C0E9B5-C71B-40AB-B13B-C0E6257295EE}" destId="{B3970EF1-C599-4B9B-8187-67CFDCD0E8A3}" srcOrd="0" destOrd="0" presId="urn:microsoft.com/office/officeart/2008/layout/LinedList"/>
    <dgm:cxn modelId="{EABE7DB4-5F2B-4A12-91A3-1E416CA87936}" type="presParOf" srcId="{34C0E9B5-C71B-40AB-B13B-C0E6257295EE}" destId="{E8387915-6571-45C7-8C0B-D51B9C707C18}" srcOrd="1" destOrd="0" presId="urn:microsoft.com/office/officeart/2008/layout/LinedList"/>
    <dgm:cxn modelId="{69B94A7F-21C6-4FC0-9551-00D0BD1C24BF}" type="presParOf" srcId="{0E89F0C1-2EE8-49E2-8D21-ADEA404B44FA}" destId="{239EE219-2489-4FF3-BDD3-863CC52B3736}" srcOrd="4" destOrd="0" presId="urn:microsoft.com/office/officeart/2008/layout/LinedList"/>
    <dgm:cxn modelId="{2046952F-5C2A-4589-9845-412535F5018D}" type="presParOf" srcId="{0E89F0C1-2EE8-49E2-8D21-ADEA404B44FA}" destId="{0BB0FF34-B082-4726-9520-F4C60C64D655}" srcOrd="5" destOrd="0" presId="urn:microsoft.com/office/officeart/2008/layout/LinedList"/>
    <dgm:cxn modelId="{D7DC877C-95F3-40A7-9984-B8C3F91957FE}" type="presParOf" srcId="{0BB0FF34-B082-4726-9520-F4C60C64D655}" destId="{46A1F810-BBDA-4BD4-A268-D13F7CADA7FD}" srcOrd="0" destOrd="0" presId="urn:microsoft.com/office/officeart/2008/layout/LinedList"/>
    <dgm:cxn modelId="{9990A965-5555-4F24-A73D-4C9A3FB9492C}" type="presParOf" srcId="{0BB0FF34-B082-4726-9520-F4C60C64D655}" destId="{4EF19EA1-8BF2-4072-ACCE-E1898081279E}" srcOrd="1" destOrd="0" presId="urn:microsoft.com/office/officeart/2008/layout/LinedList"/>
    <dgm:cxn modelId="{74AB5272-36E8-49E1-93E3-64FF6B81E341}" type="presParOf" srcId="{0E89F0C1-2EE8-49E2-8D21-ADEA404B44FA}" destId="{88D06B9E-42FC-450D-8F7F-02B8B6228A93}" srcOrd="6" destOrd="0" presId="urn:microsoft.com/office/officeart/2008/layout/LinedList"/>
    <dgm:cxn modelId="{0CDA667A-0EC2-4911-9E5C-0057FD4C8FB0}" type="presParOf" srcId="{0E89F0C1-2EE8-49E2-8D21-ADEA404B44FA}" destId="{9DD4F9F6-DB4A-424D-81F9-C4068EFCC8FA}" srcOrd="7" destOrd="0" presId="urn:microsoft.com/office/officeart/2008/layout/LinedList"/>
    <dgm:cxn modelId="{0EBC760C-A331-4422-B068-91C1BB7051FD}" type="presParOf" srcId="{9DD4F9F6-DB4A-424D-81F9-C4068EFCC8FA}" destId="{33CBFAEE-9654-4822-B7D1-36FA33E9C465}" srcOrd="0" destOrd="0" presId="urn:microsoft.com/office/officeart/2008/layout/LinedList"/>
    <dgm:cxn modelId="{629BCD5A-CA5B-44AC-84BF-C590B70AEB07}" type="presParOf" srcId="{9DD4F9F6-DB4A-424D-81F9-C4068EFCC8FA}" destId="{C8F0A84E-78EF-486A-B922-7FD31BE7BD93}" srcOrd="1" destOrd="0" presId="urn:microsoft.com/office/officeart/2008/layout/LinedList"/>
    <dgm:cxn modelId="{514C9F50-6465-4CFC-8442-5CEC07FF4C74}" type="presParOf" srcId="{0E89F0C1-2EE8-49E2-8D21-ADEA404B44FA}" destId="{7561E4CF-C40A-4A7F-B77A-CDAC5A204815}" srcOrd="8" destOrd="0" presId="urn:microsoft.com/office/officeart/2008/layout/LinedList"/>
    <dgm:cxn modelId="{352A9233-5F6B-4D62-811F-52A486A6F446}" type="presParOf" srcId="{0E89F0C1-2EE8-49E2-8D21-ADEA404B44FA}" destId="{EBC689DC-428E-4577-8569-A4B6306F6B9C}" srcOrd="9" destOrd="0" presId="urn:microsoft.com/office/officeart/2008/layout/LinedList"/>
    <dgm:cxn modelId="{D9818F1D-450D-4165-9C34-A3662D93F987}" type="presParOf" srcId="{EBC689DC-428E-4577-8569-A4B6306F6B9C}" destId="{51A4C4F1-E5AC-404E-B14C-CF982048C435}" srcOrd="0" destOrd="0" presId="urn:microsoft.com/office/officeart/2008/layout/LinedList"/>
    <dgm:cxn modelId="{1FB69078-8DF5-4855-AC4F-A8410C3CDD60}" type="presParOf" srcId="{EBC689DC-428E-4577-8569-A4B6306F6B9C}" destId="{A65F3956-B50A-4720-827E-6B38818962DB}" srcOrd="1" destOrd="0" presId="urn:microsoft.com/office/officeart/2008/layout/LinedList"/>
    <dgm:cxn modelId="{E0194EBD-081C-43BD-9EFB-BBF8A8BF3A83}" type="presParOf" srcId="{0E89F0C1-2EE8-49E2-8D21-ADEA404B44FA}" destId="{4BBB2FA4-FCB6-43DD-B25F-26FE090D730E}" srcOrd="10" destOrd="0" presId="urn:microsoft.com/office/officeart/2008/layout/LinedList"/>
    <dgm:cxn modelId="{791F4266-0D5C-4A99-B3E4-C5FB2F3B6C86}" type="presParOf" srcId="{0E89F0C1-2EE8-49E2-8D21-ADEA404B44FA}" destId="{CFAEA1C0-8CCB-4761-8A6F-22CBBB995CDE}" srcOrd="11" destOrd="0" presId="urn:microsoft.com/office/officeart/2008/layout/LinedList"/>
    <dgm:cxn modelId="{6A4BA687-15F5-494F-9E50-6459494D97E1}" type="presParOf" srcId="{CFAEA1C0-8CCB-4761-8A6F-22CBBB995CDE}" destId="{8E102DF3-97C3-4A4C-8394-0A22EE586058}" srcOrd="0" destOrd="0" presId="urn:microsoft.com/office/officeart/2008/layout/LinedList"/>
    <dgm:cxn modelId="{7518E551-A783-40D3-8BC8-4312A5477D7D}" type="presParOf" srcId="{CFAEA1C0-8CCB-4761-8A6F-22CBBB995CDE}" destId="{90289CCD-383B-4105-B8A6-A02CBF18713C}" srcOrd="1" destOrd="0" presId="urn:microsoft.com/office/officeart/2008/layout/LinedList"/>
    <dgm:cxn modelId="{D8C0057B-D675-41FB-9E0B-5E15D8FD8865}" type="presParOf" srcId="{0E89F0C1-2EE8-49E2-8D21-ADEA404B44FA}" destId="{1A6A6534-9D47-4ABD-979B-7816BFE1F568}" srcOrd="12" destOrd="0" presId="urn:microsoft.com/office/officeart/2008/layout/LinedList"/>
    <dgm:cxn modelId="{6D746739-582F-4C51-A679-99100EE57D2B}" type="presParOf" srcId="{0E89F0C1-2EE8-49E2-8D21-ADEA404B44FA}" destId="{D203E884-2C4C-48CA-9BA2-A010CB115478}" srcOrd="13" destOrd="0" presId="urn:microsoft.com/office/officeart/2008/layout/LinedList"/>
    <dgm:cxn modelId="{DBE4A117-C490-421F-861C-35F087B34C04}" type="presParOf" srcId="{D203E884-2C4C-48CA-9BA2-A010CB115478}" destId="{1154CF74-7241-4EA4-9044-B20703C16696}" srcOrd="0" destOrd="0" presId="urn:microsoft.com/office/officeart/2008/layout/LinedList"/>
    <dgm:cxn modelId="{35EA4FA0-2F94-4D89-B981-48209C93117B}" type="presParOf" srcId="{D203E884-2C4C-48CA-9BA2-A010CB115478}" destId="{A7FD04A0-A055-44B4-8A6F-CDB053234DC3}" srcOrd="1" destOrd="0" presId="urn:microsoft.com/office/officeart/2008/layout/LinedList"/>
    <dgm:cxn modelId="{A43E383D-D984-4CA9-B219-0D1518461BB9}" type="presParOf" srcId="{0E89F0C1-2EE8-49E2-8D21-ADEA404B44FA}" destId="{4CE32630-7CE0-4392-B7B9-1CD2B1498F86}" srcOrd="14" destOrd="0" presId="urn:microsoft.com/office/officeart/2008/layout/LinedList"/>
    <dgm:cxn modelId="{217EEF9A-F6A1-495D-A141-118BB73EFA08}" type="presParOf" srcId="{0E89F0C1-2EE8-49E2-8D21-ADEA404B44FA}" destId="{F53F1A72-CB72-4773-8F24-6E83C29CC70D}" srcOrd="15" destOrd="0" presId="urn:microsoft.com/office/officeart/2008/layout/LinedList"/>
    <dgm:cxn modelId="{11E69998-E2AE-41C6-BABA-BC7D9BC59165}" type="presParOf" srcId="{F53F1A72-CB72-4773-8F24-6E83C29CC70D}" destId="{A71E4325-FF39-4CD5-8930-CF415D802D22}" srcOrd="0" destOrd="0" presId="urn:microsoft.com/office/officeart/2008/layout/LinedList"/>
    <dgm:cxn modelId="{67D5D28C-1231-436A-B0E7-5A6B596B3AB0}" type="presParOf" srcId="{F53F1A72-CB72-4773-8F24-6E83C29CC70D}" destId="{B7B0F510-EFC1-472F-B7FA-AC2CFB5781DF}" srcOrd="1" destOrd="0" presId="urn:microsoft.com/office/officeart/2008/layout/LinedList"/>
    <dgm:cxn modelId="{B596495C-F19E-46CA-B63E-432785A097B0}" type="presParOf" srcId="{0E89F0C1-2EE8-49E2-8D21-ADEA404B44FA}" destId="{60C127DA-6313-4D58-81FE-4E2EB73C685E}" srcOrd="16" destOrd="0" presId="urn:microsoft.com/office/officeart/2008/layout/LinedList"/>
    <dgm:cxn modelId="{F69FCB63-D286-4A2A-81C1-4724FF281882}" type="presParOf" srcId="{0E89F0C1-2EE8-49E2-8D21-ADEA404B44FA}" destId="{823CF7BC-57A3-413C-B79C-100E3E81588E}" srcOrd="17" destOrd="0" presId="urn:microsoft.com/office/officeart/2008/layout/LinedList"/>
    <dgm:cxn modelId="{AA3F7186-7AC8-4627-8B37-8F1F0C8D0536}" type="presParOf" srcId="{823CF7BC-57A3-413C-B79C-100E3E81588E}" destId="{685AEDC4-430C-4B37-8AB4-08E7D60283D6}" srcOrd="0" destOrd="0" presId="urn:microsoft.com/office/officeart/2008/layout/LinedList"/>
    <dgm:cxn modelId="{D51F107D-A00E-44B9-A07C-5508A55CBA27}" type="presParOf" srcId="{823CF7BC-57A3-413C-B79C-100E3E81588E}" destId="{93DCA50A-765F-4707-A574-12CA3A3579DE}" srcOrd="1" destOrd="0" presId="urn:microsoft.com/office/officeart/2008/layout/LinedList"/>
    <dgm:cxn modelId="{D7F0D7D7-F39D-41EB-BD62-A3AF175B4B7F}" type="presParOf" srcId="{0E89F0C1-2EE8-49E2-8D21-ADEA404B44FA}" destId="{A1B79AB6-C951-441A-97CD-6DC5BBA280E6}" srcOrd="18" destOrd="0" presId="urn:microsoft.com/office/officeart/2008/layout/LinedList"/>
    <dgm:cxn modelId="{868962D6-6B97-4289-83C7-8AD8960ED827}" type="presParOf" srcId="{0E89F0C1-2EE8-49E2-8D21-ADEA404B44FA}" destId="{7CB47F15-6D79-4F4C-B217-6941C47287EA}" srcOrd="19" destOrd="0" presId="urn:microsoft.com/office/officeart/2008/layout/LinedList"/>
    <dgm:cxn modelId="{B982FDBD-DA91-43BB-AEF2-750F7BD852DB}" type="presParOf" srcId="{7CB47F15-6D79-4F4C-B217-6941C47287EA}" destId="{19ED1658-5C7D-48E9-93AF-BA9C9404B69F}" srcOrd="0" destOrd="0" presId="urn:microsoft.com/office/officeart/2008/layout/LinedList"/>
    <dgm:cxn modelId="{86F9DEC7-1358-4A40-A697-9678576E03DC}" type="presParOf" srcId="{7CB47F15-6D79-4F4C-B217-6941C47287EA}" destId="{8E127930-1209-41CA-A74F-1A96C72D8E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037AE-0035-439E-B130-07D564234453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1B133-19D3-4726-B315-B387AE6AAF82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49080-3C94-49D1-A64A-C2713A3D2D75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A arte da escrita</a:t>
          </a:r>
          <a:endParaRPr lang="en-US" sz="1700" kern="1200"/>
        </a:p>
      </dsp:txBody>
      <dsp:txXfrm>
        <a:off x="569079" y="2644614"/>
        <a:ext cx="2072362" cy="720000"/>
      </dsp:txXfrm>
    </dsp:sp>
    <dsp:sp modelId="{4378F9D8-9228-4283-8867-9BE6C85FC518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96771-158D-4B8A-A885-FD65C266E6EC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A6311-88C0-484E-9D24-EB8876B0D401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Escreva código para o presente</a:t>
          </a:r>
          <a:endParaRPr lang="en-US" sz="1700" kern="1200"/>
        </a:p>
      </dsp:txBody>
      <dsp:txXfrm>
        <a:off x="3004105" y="2644614"/>
        <a:ext cx="2072362" cy="720000"/>
      </dsp:txXfrm>
    </dsp:sp>
    <dsp:sp modelId="{D1470024-57BD-4FF6-9BC5-829D01E91DEB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3BF71-6751-4BE0-A7C0-DA7286D61BE6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C2CE8-643B-4BD7-8C6C-93B7D06E6618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Mantenha simples</a:t>
          </a:r>
          <a:endParaRPr lang="en-US" sz="1700" kern="1200"/>
        </a:p>
      </dsp:txBody>
      <dsp:txXfrm>
        <a:off x="5439131" y="2644614"/>
        <a:ext cx="2072362" cy="720000"/>
      </dsp:txXfrm>
    </dsp:sp>
    <dsp:sp modelId="{C9F3D75D-724B-4C36-A3F2-44793DD44567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CC3AA-833F-41A4-AA2E-19CEBB951BDF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BBB59-FD88-4CFF-B2A2-48A82E797C16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Garanta a qualidade (Testes e Inspeção de Código)</a:t>
          </a:r>
          <a:endParaRPr lang="en-US" sz="1700" kern="1200"/>
        </a:p>
      </dsp:txBody>
      <dsp:txXfrm>
        <a:off x="7874157" y="2644614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1BFED-6984-48AD-BE8B-E35822C7B37D}">
      <dsp:nvSpPr>
        <dsp:cNvPr id="0" name=""/>
        <dsp:cNvSpPr/>
      </dsp:nvSpPr>
      <dsp:spPr>
        <a:xfrm>
          <a:off x="1162413" y="316024"/>
          <a:ext cx="4288536" cy="4288536"/>
        </a:xfrm>
        <a:prstGeom prst="pie">
          <a:avLst>
            <a:gd name="adj1" fmla="val 16200000"/>
            <a:gd name="adj2" fmla="val 2052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 especificação do software muda</a:t>
          </a:r>
          <a:endParaRPr lang="en-US" sz="1600" kern="1200" dirty="0"/>
        </a:p>
      </dsp:txBody>
      <dsp:txXfrm>
        <a:off x="3399599" y="1036906"/>
        <a:ext cx="1378458" cy="918972"/>
      </dsp:txXfrm>
    </dsp:sp>
    <dsp:sp modelId="{F3477FBC-E403-4B33-9755-B2A3E037EA3C}">
      <dsp:nvSpPr>
        <dsp:cNvPr id="0" name=""/>
        <dsp:cNvSpPr/>
      </dsp:nvSpPr>
      <dsp:spPr>
        <a:xfrm>
          <a:off x="1199172" y="430385"/>
          <a:ext cx="4288536" cy="4288536"/>
        </a:xfrm>
        <a:prstGeom prst="pie">
          <a:avLst>
            <a:gd name="adj1" fmla="val 20520000"/>
            <a:gd name="adj2" fmla="val 3240000"/>
          </a:avLst>
        </a:prstGeom>
        <a:solidFill>
          <a:schemeClr val="accent5">
            <a:hueOff val="340346"/>
            <a:satOff val="614"/>
            <a:lumOff val="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O cronograma muda</a:t>
          </a:r>
          <a:endParaRPr lang="en-US" sz="1600" kern="1200"/>
        </a:p>
      </dsp:txBody>
      <dsp:txXfrm>
        <a:off x="3961193" y="2389837"/>
        <a:ext cx="1276350" cy="1021080"/>
      </dsp:txXfrm>
    </dsp:sp>
    <dsp:sp modelId="{6E7A8CED-CC37-486F-A095-03FC4AD4F772}">
      <dsp:nvSpPr>
        <dsp:cNvPr id="0" name=""/>
        <dsp:cNvSpPr/>
      </dsp:nvSpPr>
      <dsp:spPr>
        <a:xfrm>
          <a:off x="1102169" y="500839"/>
          <a:ext cx="4288536" cy="4288536"/>
        </a:xfrm>
        <a:prstGeom prst="pie">
          <a:avLst>
            <a:gd name="adj1" fmla="val 3240000"/>
            <a:gd name="adj2" fmla="val 7560000"/>
          </a:avLst>
        </a:prstGeom>
        <a:solidFill>
          <a:schemeClr val="accent5">
            <a:hueOff val="680693"/>
            <a:satOff val="1227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O ambiente da aplicação muda</a:t>
          </a:r>
          <a:endParaRPr lang="en-US" sz="1600" kern="1200"/>
        </a:p>
      </dsp:txBody>
      <dsp:txXfrm>
        <a:off x="2633789" y="3513025"/>
        <a:ext cx="1225296" cy="1123188"/>
      </dsp:txXfrm>
    </dsp:sp>
    <dsp:sp modelId="{96A618F8-6EBA-4137-98C2-78E50279F7EC}">
      <dsp:nvSpPr>
        <dsp:cNvPr id="0" name=""/>
        <dsp:cNvSpPr/>
      </dsp:nvSpPr>
      <dsp:spPr>
        <a:xfrm>
          <a:off x="1005166" y="430385"/>
          <a:ext cx="4288536" cy="4288536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hueOff val="1021039"/>
            <a:satOff val="1841"/>
            <a:lumOff val="2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Custo de manutenção e evolução</a:t>
          </a:r>
          <a:endParaRPr lang="en-US" sz="1600" kern="1200" dirty="0"/>
        </a:p>
      </dsp:txBody>
      <dsp:txXfrm>
        <a:off x="1255331" y="2389837"/>
        <a:ext cx="1276350" cy="1021080"/>
      </dsp:txXfrm>
    </dsp:sp>
    <dsp:sp modelId="{26C703EB-1039-45AB-9CFB-509B65379798}">
      <dsp:nvSpPr>
        <dsp:cNvPr id="0" name=""/>
        <dsp:cNvSpPr/>
      </dsp:nvSpPr>
      <dsp:spPr>
        <a:xfrm>
          <a:off x="1041925" y="316024"/>
          <a:ext cx="4288536" cy="4288536"/>
        </a:xfrm>
        <a:prstGeom prst="pie">
          <a:avLst>
            <a:gd name="adj1" fmla="val 11880000"/>
            <a:gd name="adj2" fmla="val 16200000"/>
          </a:avLst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Versionamento de  código</a:t>
          </a:r>
          <a:endParaRPr lang="en-US" sz="1600" kern="1200"/>
        </a:p>
      </dsp:txBody>
      <dsp:txXfrm>
        <a:off x="1714817" y="1036906"/>
        <a:ext cx="1378458" cy="918972"/>
      </dsp:txXfrm>
    </dsp:sp>
    <dsp:sp modelId="{B3476D78-77F8-43D8-9888-03068A01992A}">
      <dsp:nvSpPr>
        <dsp:cNvPr id="0" name=""/>
        <dsp:cNvSpPr/>
      </dsp:nvSpPr>
      <dsp:spPr>
        <a:xfrm>
          <a:off x="896730" y="50543"/>
          <a:ext cx="4819497" cy="481949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D3BE1-32F2-4CB0-8D41-03B51584E49E}">
      <dsp:nvSpPr>
        <dsp:cNvPr id="0" name=""/>
        <dsp:cNvSpPr/>
      </dsp:nvSpPr>
      <dsp:spPr>
        <a:xfrm>
          <a:off x="933987" y="164866"/>
          <a:ext cx="4819497" cy="481949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5">
            <a:hueOff val="340346"/>
            <a:satOff val="614"/>
            <a:lumOff val="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2380DC-9343-4D98-9171-A13B69B16802}">
      <dsp:nvSpPr>
        <dsp:cNvPr id="0" name=""/>
        <dsp:cNvSpPr/>
      </dsp:nvSpPr>
      <dsp:spPr>
        <a:xfrm>
          <a:off x="836688" y="235536"/>
          <a:ext cx="4819497" cy="481949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5">
            <a:hueOff val="680693"/>
            <a:satOff val="1227"/>
            <a:lumOff val="1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F9276-D2B2-43AE-9C02-4063EE28EB69}">
      <dsp:nvSpPr>
        <dsp:cNvPr id="0" name=""/>
        <dsp:cNvSpPr/>
      </dsp:nvSpPr>
      <dsp:spPr>
        <a:xfrm>
          <a:off x="739389" y="164866"/>
          <a:ext cx="4819497" cy="481949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5">
            <a:hueOff val="1021039"/>
            <a:satOff val="1841"/>
            <a:lumOff val="2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10662-2AFD-4699-90B7-9EA820A390A5}">
      <dsp:nvSpPr>
        <dsp:cNvPr id="0" name=""/>
        <dsp:cNvSpPr/>
      </dsp:nvSpPr>
      <dsp:spPr>
        <a:xfrm>
          <a:off x="776646" y="50543"/>
          <a:ext cx="4819497" cy="481949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E3418-0A22-43B2-9142-CE7F614FA531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1AF51-E72A-4DE3-992B-ACA8D23EB9E2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4A7C0-D68A-4ECB-B13F-9E8B66184964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 should be elegant — Clean code should be </a:t>
          </a:r>
          <a:r>
            <a:rPr lang="en-US" sz="1500" i="1" kern="1200"/>
            <a:t>pleasing </a:t>
          </a:r>
          <a:r>
            <a:rPr lang="en-US" sz="1500" kern="1200"/>
            <a:t>to read. Reading it should make you smile the way a well-crafted music box or well-designed car would.</a:t>
          </a:r>
        </a:p>
      </dsp:txBody>
      <dsp:txXfrm>
        <a:off x="937002" y="1903"/>
        <a:ext cx="5576601" cy="811257"/>
      </dsp:txXfrm>
    </dsp:sp>
    <dsp:sp modelId="{E2CAD650-2EDA-4972-90BB-26F1B00A2750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7385E-E892-4D7C-978F-67AEAC93029A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3D008-89C3-4A0A-A42F-386E0CA2F25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Clean code is focused —Each function, each class, each module exposes a single-minded attitude that remains entirely undistracted, and unpolluted, by the surrounding details.</a:t>
          </a:r>
        </a:p>
      </dsp:txBody>
      <dsp:txXfrm>
        <a:off x="937002" y="1015975"/>
        <a:ext cx="5576601" cy="811257"/>
      </dsp:txXfrm>
    </dsp:sp>
    <dsp:sp modelId="{3D705256-CBBF-454C-BCCE-2AE1AF9C261D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FB8BE-2215-4B04-B633-52ED2D81C2B2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9593F-C10C-42A7-8E1E-8EF5CDC69D60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Clean code is taken care of. Someone has taken the time to keep it simple and orderly. They have paid appropriate attention to details. They have cared.</a:t>
          </a:r>
        </a:p>
      </dsp:txBody>
      <dsp:txXfrm>
        <a:off x="937002" y="2030048"/>
        <a:ext cx="5576601" cy="811257"/>
      </dsp:txXfrm>
    </dsp:sp>
    <dsp:sp modelId="{C4609001-1FFA-4246-92E6-F8C9AF6AB591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A2C56-988F-4286-9B6D-61DA817FE7C2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7BED1-E397-4646-BB34-38CA0B1EC611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/>
            <a:t>4. </a:t>
          </a:r>
          <a:r>
            <a:rPr lang="en-US" sz="1500" kern="1200"/>
            <a:t>Runs all the tests</a:t>
          </a:r>
        </a:p>
      </dsp:txBody>
      <dsp:txXfrm>
        <a:off x="937002" y="3044120"/>
        <a:ext cx="5576601" cy="811257"/>
      </dsp:txXfrm>
    </dsp:sp>
    <dsp:sp modelId="{3691C306-C2F2-4E3B-A1C8-B1DAAD8B0F9B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5F2F8-CB14-4FE4-A6CF-41185296E6EE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115DE-8C04-4D33-8A0D-372E6CFB13D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5. Contains no duplication</a:t>
          </a:r>
        </a:p>
      </dsp:txBody>
      <dsp:txXfrm>
        <a:off x="937002" y="4058192"/>
        <a:ext cx="5576601" cy="811257"/>
      </dsp:txXfrm>
    </dsp:sp>
    <dsp:sp modelId="{EE8702F9-21CC-4A10-AD72-6C1328B8498D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9AD82-D540-400C-B3C4-7173E356BECB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B98CB-EEEC-4921-BAEE-44A30FA4F396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6. Minimize the number of entities such as classes, methods, functions, and the like.</a:t>
          </a:r>
        </a:p>
      </dsp:txBody>
      <dsp:txXfrm>
        <a:off x="937002" y="5072264"/>
        <a:ext cx="5576601" cy="811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E8272-E5D5-472A-BC6B-37F22DEE19D1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A46C9-15DE-42EA-AA77-D92256C597E8}">
      <dsp:nvSpPr>
        <dsp:cNvPr id="0" name=""/>
        <dsp:cNvSpPr/>
      </dsp:nvSpPr>
      <dsp:spPr>
        <a:xfrm>
          <a:off x="0" y="623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Nomes significativos</a:t>
          </a:r>
          <a:endParaRPr lang="en-US" sz="2300" kern="1200"/>
        </a:p>
      </dsp:txBody>
      <dsp:txXfrm>
        <a:off x="0" y="623"/>
        <a:ext cx="6492875" cy="510415"/>
      </dsp:txXfrm>
    </dsp:sp>
    <dsp:sp modelId="{EDED1619-D526-4E71-B51A-170E04662AD3}">
      <dsp:nvSpPr>
        <dsp:cNvPr id="0" name=""/>
        <dsp:cNvSpPr/>
      </dsp:nvSpPr>
      <dsp:spPr>
        <a:xfrm>
          <a:off x="0" y="511038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70EF1-C599-4B9B-8187-67CFDCD0E8A3}">
      <dsp:nvSpPr>
        <dsp:cNvPr id="0" name=""/>
        <dsp:cNvSpPr/>
      </dsp:nvSpPr>
      <dsp:spPr>
        <a:xfrm>
          <a:off x="0" y="511038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Funções</a:t>
          </a:r>
          <a:endParaRPr lang="en-US" sz="2300" kern="1200"/>
        </a:p>
      </dsp:txBody>
      <dsp:txXfrm>
        <a:off x="0" y="511038"/>
        <a:ext cx="6492875" cy="510415"/>
      </dsp:txXfrm>
    </dsp:sp>
    <dsp:sp modelId="{239EE219-2489-4FF3-BDD3-863CC52B3736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1F810-BBDA-4BD4-A268-D13F7CADA7FD}">
      <dsp:nvSpPr>
        <dsp:cNvPr id="0" name=""/>
        <dsp:cNvSpPr/>
      </dsp:nvSpPr>
      <dsp:spPr>
        <a:xfrm>
          <a:off x="0" y="1021453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Comentários</a:t>
          </a:r>
          <a:endParaRPr lang="en-US" sz="2300" kern="1200"/>
        </a:p>
      </dsp:txBody>
      <dsp:txXfrm>
        <a:off x="0" y="1021453"/>
        <a:ext cx="6492875" cy="510415"/>
      </dsp:txXfrm>
    </dsp:sp>
    <dsp:sp modelId="{88D06B9E-42FC-450D-8F7F-02B8B6228A93}">
      <dsp:nvSpPr>
        <dsp:cNvPr id="0" name=""/>
        <dsp:cNvSpPr/>
      </dsp:nvSpPr>
      <dsp:spPr>
        <a:xfrm>
          <a:off x="0" y="153186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BFAEE-9654-4822-B7D1-36FA33E9C465}">
      <dsp:nvSpPr>
        <dsp:cNvPr id="0" name=""/>
        <dsp:cNvSpPr/>
      </dsp:nvSpPr>
      <dsp:spPr>
        <a:xfrm>
          <a:off x="0" y="1531869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Formatação</a:t>
          </a:r>
          <a:endParaRPr lang="en-US" sz="2300" kern="1200" dirty="0"/>
        </a:p>
      </dsp:txBody>
      <dsp:txXfrm>
        <a:off x="0" y="1531869"/>
        <a:ext cx="6492875" cy="510415"/>
      </dsp:txXfrm>
    </dsp:sp>
    <dsp:sp modelId="{7561E4CF-C40A-4A7F-B77A-CDAC5A204815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A4C4F1-E5AC-404E-B14C-CF982048C435}">
      <dsp:nvSpPr>
        <dsp:cNvPr id="0" name=""/>
        <dsp:cNvSpPr/>
      </dsp:nvSpPr>
      <dsp:spPr>
        <a:xfrm>
          <a:off x="0" y="2042284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Objetos e Estruturas de Dados</a:t>
          </a:r>
          <a:endParaRPr lang="en-US" sz="2300" kern="1200"/>
        </a:p>
      </dsp:txBody>
      <dsp:txXfrm>
        <a:off x="0" y="2042284"/>
        <a:ext cx="6492875" cy="510415"/>
      </dsp:txXfrm>
    </dsp:sp>
    <dsp:sp modelId="{4BBB2FA4-FCB6-43DD-B25F-26FE090D730E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02DF3-97C3-4A4C-8394-0A22EE586058}">
      <dsp:nvSpPr>
        <dsp:cNvPr id="0" name=""/>
        <dsp:cNvSpPr/>
      </dsp:nvSpPr>
      <dsp:spPr>
        <a:xfrm>
          <a:off x="0" y="2552700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Tratamento de erros</a:t>
          </a:r>
          <a:endParaRPr lang="en-US" sz="2300" kern="1200" dirty="0"/>
        </a:p>
      </dsp:txBody>
      <dsp:txXfrm>
        <a:off x="0" y="2552700"/>
        <a:ext cx="6492875" cy="510415"/>
      </dsp:txXfrm>
    </dsp:sp>
    <dsp:sp modelId="{1A6A6534-9D47-4ABD-979B-7816BFE1F568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4CF74-7241-4EA4-9044-B20703C16696}">
      <dsp:nvSpPr>
        <dsp:cNvPr id="0" name=""/>
        <dsp:cNvSpPr/>
      </dsp:nvSpPr>
      <dsp:spPr>
        <a:xfrm>
          <a:off x="0" y="3063115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Testes Unitários</a:t>
          </a:r>
          <a:endParaRPr lang="en-US" sz="2300" kern="1200"/>
        </a:p>
      </dsp:txBody>
      <dsp:txXfrm>
        <a:off x="0" y="3063115"/>
        <a:ext cx="6492875" cy="510415"/>
      </dsp:txXfrm>
    </dsp:sp>
    <dsp:sp modelId="{4CE32630-7CE0-4392-B7B9-1CD2B1498F86}">
      <dsp:nvSpPr>
        <dsp:cNvPr id="0" name=""/>
        <dsp:cNvSpPr/>
      </dsp:nvSpPr>
      <dsp:spPr>
        <a:xfrm>
          <a:off x="0" y="35735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E4325-FF39-4CD5-8930-CF415D802D22}">
      <dsp:nvSpPr>
        <dsp:cNvPr id="0" name=""/>
        <dsp:cNvSpPr/>
      </dsp:nvSpPr>
      <dsp:spPr>
        <a:xfrm>
          <a:off x="0" y="3573530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Classes</a:t>
          </a:r>
          <a:endParaRPr lang="en-US" sz="2300" kern="1200"/>
        </a:p>
      </dsp:txBody>
      <dsp:txXfrm>
        <a:off x="0" y="3573530"/>
        <a:ext cx="6492875" cy="510415"/>
      </dsp:txXfrm>
    </dsp:sp>
    <dsp:sp modelId="{60C127DA-6313-4D58-81FE-4E2EB73C685E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AEDC4-430C-4B37-8AB4-08E7D60283D6}">
      <dsp:nvSpPr>
        <dsp:cNvPr id="0" name=""/>
        <dsp:cNvSpPr/>
      </dsp:nvSpPr>
      <dsp:spPr>
        <a:xfrm>
          <a:off x="0" y="4083946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Sistemas</a:t>
          </a:r>
        </a:p>
      </dsp:txBody>
      <dsp:txXfrm>
        <a:off x="0" y="4083946"/>
        <a:ext cx="6492875" cy="510415"/>
      </dsp:txXfrm>
    </dsp:sp>
    <dsp:sp modelId="{A1B79AB6-C951-441A-97CD-6DC5BBA280E6}">
      <dsp:nvSpPr>
        <dsp:cNvPr id="0" name=""/>
        <dsp:cNvSpPr/>
      </dsp:nvSpPr>
      <dsp:spPr>
        <a:xfrm>
          <a:off x="0" y="4594361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D1658-5C7D-48E9-93AF-BA9C9404B69F}">
      <dsp:nvSpPr>
        <dsp:cNvPr id="0" name=""/>
        <dsp:cNvSpPr/>
      </dsp:nvSpPr>
      <dsp:spPr>
        <a:xfrm>
          <a:off x="0" y="4594361"/>
          <a:ext cx="6492875" cy="5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Emergência</a:t>
          </a:r>
        </a:p>
      </dsp:txBody>
      <dsp:txXfrm>
        <a:off x="0" y="4594361"/>
        <a:ext cx="6492875" cy="510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0432A-B0D5-466E-AA06-377B19DA30AA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13F04-241E-49C1-9DEC-F4BE34F7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676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Apresentação e rápido histórico</a:t>
            </a:r>
          </a:p>
          <a:p>
            <a:r>
              <a:rPr lang="pt-BR" dirty="0"/>
              <a:t>. Dilema academia vs. Mercado privado;</a:t>
            </a:r>
          </a:p>
          <a:p>
            <a:r>
              <a:rPr lang="pt-BR" dirty="0"/>
              <a:t>. Quase MIT;</a:t>
            </a:r>
          </a:p>
          <a:p>
            <a:r>
              <a:rPr lang="pt-BR" dirty="0"/>
              <a:t>. Busca de progresso;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4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Edsger Dijkstra&gt; algoritmo de Dijkstra (problema do menor caminho ou caixeiro viajante); invenção dos semáforos (coordenar múltiplos processadores)</a:t>
            </a:r>
            <a:endParaRPr lang="pt-BR" dirty="0"/>
          </a:p>
          <a:p>
            <a:endParaRPr lang="pt-BR" dirty="0"/>
          </a:p>
          <a:p>
            <a:r>
              <a:rPr lang="pt-BR" dirty="0"/>
              <a:t>Todo código escrito é passível de falhas;</a:t>
            </a:r>
          </a:p>
          <a:p>
            <a:r>
              <a:rPr lang="pt-BR" dirty="0"/>
              <a:t>É preciso mapear as falhas e corrigi-las;</a:t>
            </a:r>
          </a:p>
          <a:p>
            <a:r>
              <a:rPr lang="pt-BR" dirty="0"/>
              <a:t>Identificar os cenários previstos e evitar os imprevistos &gt; Robustez;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8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Refatoração</a:t>
            </a:r>
            <a:r>
              <a:rPr lang="pt-BR" dirty="0"/>
              <a:t>: Aperfeiçoando o projeto de código existente</a:t>
            </a:r>
          </a:p>
          <a:p>
            <a:r>
              <a:rPr lang="pt-BR" dirty="0"/>
              <a:t>Padrões de Arquitetura de Aplicações Corporativas</a:t>
            </a:r>
          </a:p>
          <a:p>
            <a:r>
              <a:rPr lang="pt-BR" dirty="0"/>
              <a:t>UML Essencial</a:t>
            </a:r>
          </a:p>
          <a:p>
            <a:r>
              <a:rPr lang="pt-BR" dirty="0"/>
              <a:t>Cientista-chefe da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ThoughtWorks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23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96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600" dirty="0">
                <a:solidFill>
                  <a:srgbClr val="FFFFFF"/>
                </a:solidFill>
              </a:rPr>
              <a:t>int d; // elapsed time in days &gt;&gt; </a:t>
            </a:r>
            <a:r>
              <a:rPr lang="pt-BR" sz="1600" dirty="0" err="1">
                <a:solidFill>
                  <a:srgbClr val="FFFFFF"/>
                </a:solidFill>
              </a:rPr>
              <a:t>int</a:t>
            </a:r>
            <a:r>
              <a:rPr lang="pt-BR" sz="1600" dirty="0">
                <a:solidFill>
                  <a:srgbClr val="FFFFFF"/>
                </a:solidFill>
              </a:rPr>
              <a:t> </a:t>
            </a:r>
            <a:r>
              <a:rPr lang="pt-BR" sz="1600" dirty="0" err="1">
                <a:solidFill>
                  <a:srgbClr val="FFFFFF"/>
                </a:solidFill>
              </a:rPr>
              <a:t>elapsedTime</a:t>
            </a:r>
            <a:endParaRPr lang="pt-BR" sz="1600" dirty="0">
              <a:solidFill>
                <a:srgbClr val="FFFFFF"/>
              </a:solidFill>
            </a:endParaRPr>
          </a:p>
          <a:p>
            <a:pPr lvl="0"/>
            <a:r>
              <a:rPr lang="pt-BR" dirty="0"/>
              <a:t>book &gt;&gt; </a:t>
            </a:r>
            <a:r>
              <a:rPr lang="pt-BR" dirty="0" err="1"/>
              <a:t>theBook</a:t>
            </a:r>
            <a:r>
              <a:rPr lang="pt-BR" dirty="0"/>
              <a:t> &gt;&gt; </a:t>
            </a:r>
            <a:r>
              <a:rPr lang="pt-BR" dirty="0" err="1"/>
              <a:t>thisBook</a:t>
            </a:r>
            <a:endParaRPr lang="pt-BR" dirty="0"/>
          </a:p>
          <a:p>
            <a:pPr lvl="0"/>
            <a:r>
              <a:rPr lang="pt-BR" dirty="0"/>
              <a:t>use nomes buscáveis</a:t>
            </a:r>
          </a:p>
          <a:p>
            <a:pPr lvl="0"/>
            <a:r>
              <a:rPr lang="pt-BR" dirty="0"/>
              <a:t>o tamanho nome de acordo com o tamanho do escopo</a:t>
            </a:r>
          </a:p>
          <a:p>
            <a:pPr lvl="0"/>
            <a:r>
              <a:rPr lang="pt-BR" dirty="0"/>
              <a:t>evite mapeamento mental (</a:t>
            </a:r>
            <a:r>
              <a:rPr lang="pt-BR" dirty="0" err="1"/>
              <a:t>a,b,c</a:t>
            </a:r>
            <a:r>
              <a:rPr lang="pt-BR" dirty="0"/>
              <a:t>...)</a:t>
            </a:r>
          </a:p>
          <a:p>
            <a:pPr lvl="0"/>
            <a:r>
              <a:rPr lang="pt-BR" dirty="0"/>
              <a:t>Domínio de solução: tipo de algoritmo; Domínio de problema: de negócio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66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S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every module or class should have responsibility over a single part of the functionality provided by the software.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entities (classes, modules, functions, etc.) should be open for extensions, but closed for modification.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L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subtype of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objects of type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may be replaced (or substituted) with objects of type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I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client should be forced to depend on methods it does not use.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D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high-level modules should not depend on low-level modules. Both should depend on abstractions.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148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Checked</a:t>
            </a:r>
            <a:r>
              <a:rPr lang="pt-BR" dirty="0"/>
              <a:t> </a:t>
            </a:r>
            <a:r>
              <a:rPr lang="pt-BR" dirty="0" err="1"/>
              <a:t>exceptions</a:t>
            </a:r>
            <a:r>
              <a:rPr lang="pt-BR" dirty="0"/>
              <a:t> violam o princípio Open/</a:t>
            </a:r>
            <a:r>
              <a:rPr lang="pt-BR" dirty="0" err="1"/>
              <a:t>Closed</a:t>
            </a:r>
            <a:r>
              <a:rPr lang="pt-BR" dirty="0"/>
              <a:t> (SOLID);</a:t>
            </a:r>
          </a:p>
          <a:p>
            <a:endParaRPr lang="pt-BR" dirty="0"/>
          </a:p>
          <a:p>
            <a:r>
              <a:rPr lang="pt-BR" dirty="0"/>
              <a:t>Retornar null vai obrigar a fazer uma checagem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null...</a:t>
            </a:r>
          </a:p>
          <a:p>
            <a:r>
              <a:rPr lang="pt-BR" dirty="0"/>
              <a:t>Use tipos especiais para isso: </a:t>
            </a:r>
            <a:r>
              <a:rPr lang="pt-BR" dirty="0" err="1"/>
              <a:t>Optional</a:t>
            </a:r>
            <a:r>
              <a:rPr lang="pt-BR" dirty="0"/>
              <a:t>, </a:t>
            </a:r>
            <a:r>
              <a:rPr lang="pt-BR" dirty="0" err="1"/>
              <a:t>Collections.empyList</a:t>
            </a:r>
            <a:r>
              <a:rPr lang="pt-BR" dirty="0"/>
              <a:t>...</a:t>
            </a:r>
          </a:p>
          <a:p>
            <a:r>
              <a:rPr lang="pt-BR" dirty="0"/>
              <a:t>Não passe null &gt; @</a:t>
            </a:r>
            <a:r>
              <a:rPr lang="pt-BR" dirty="0" err="1"/>
              <a:t>NotNull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8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F – 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I – </a:t>
            </a:r>
            <a:r>
              <a:rPr lang="pt-BR" dirty="0" err="1"/>
              <a:t>independent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R – </a:t>
            </a:r>
            <a:r>
              <a:rPr lang="pt-BR" dirty="0" err="1"/>
              <a:t>repeatable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S – self-</a:t>
            </a:r>
            <a:r>
              <a:rPr lang="pt-BR" dirty="0" err="1"/>
              <a:t>contained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T – </a:t>
            </a:r>
            <a:r>
              <a:rPr lang="pt-BR" dirty="0" err="1"/>
              <a:t>temporary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13F04-241E-49C1-9DEC-F4BE34F7256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07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08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67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36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72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63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12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80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26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79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12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C2757-2D9E-4AAA-9EEE-7030A2578FC8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AE4B8-E21A-4BD6-A6DC-6FDFF9F52D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502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github.com/google/styleguid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file:///C:\Users\jesse\Pictures\grudefest\google-cloud-raphael.jpeg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iso/ptbr/manifesto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4">
            <a:extLst>
              <a:ext uri="{FF2B5EF4-FFF2-40B4-BE49-F238E27FC236}">
                <a16:creationId xmlns:a16="http://schemas.microsoft.com/office/drawing/2014/main" id="{49056241-222D-4F66-8841-72725D50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" r="11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11CF62-A094-4A44-94E5-E0215CE66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8620" y="3067964"/>
            <a:ext cx="4703379" cy="1834056"/>
          </a:xfrm>
        </p:spPr>
        <p:txBody>
          <a:bodyPr>
            <a:noAutofit/>
          </a:bodyPr>
          <a:lstStyle/>
          <a:p>
            <a:r>
              <a:rPr lang="pt-BR" sz="2800" dirty="0">
                <a:latin typeface="Castellar" panose="020A0402060406010301" pitchFamily="18" charset="0"/>
              </a:rPr>
              <a:t>Como </a:t>
            </a:r>
            <a:br>
              <a:rPr lang="pt-BR" sz="2800" dirty="0">
                <a:latin typeface="Castellar" panose="020A0402060406010301" pitchFamily="18" charset="0"/>
              </a:rPr>
            </a:br>
            <a:r>
              <a:rPr lang="pt-BR" sz="2800" dirty="0">
                <a:latin typeface="Castellar" panose="020A0402060406010301" pitchFamily="18" charset="0"/>
              </a:rPr>
              <a:t>escrever código </a:t>
            </a:r>
            <a:br>
              <a:rPr lang="pt-BR" sz="2800" dirty="0">
                <a:latin typeface="Castellar" panose="020A0402060406010301" pitchFamily="18" charset="0"/>
              </a:rPr>
            </a:br>
            <a:r>
              <a:rPr lang="pt-BR" sz="2800" dirty="0">
                <a:latin typeface="Castellar" panose="020A0402060406010301" pitchFamily="18" charset="0"/>
              </a:rPr>
              <a:t>à prova de falhas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60916E-0AF6-495E-ABD2-AE7FDFEEB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pt-BR" sz="2000" dirty="0"/>
              <a:t>Jessé </a:t>
            </a:r>
            <a:r>
              <a:rPr lang="pt-BR" sz="2000" dirty="0" err="1"/>
              <a:t>Haniel</a:t>
            </a:r>
            <a:r>
              <a:rPr lang="pt-BR" sz="2000" dirty="0"/>
              <a:t> &lt;jesse.haniel@gmail.com&gt;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55ABAABF-F956-4D5F-BA79-9723245E3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00" y="5925959"/>
            <a:ext cx="1601282" cy="4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57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02EBE-AB63-40BD-ABD8-0C2F0C05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pt-BR"/>
              <a:t>Princípios por trás do Manifesto Ágil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CA5F34-22A8-4788-AFD7-C7945FE1E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pt-BR" sz="2400" b="1" i="1" u="sng"/>
              <a:t>Simplicidade</a:t>
            </a:r>
            <a:r>
              <a:rPr lang="pt-BR" sz="2400" i="1"/>
              <a:t>: a arte de maximizar a quantidade de trabalho não realizado, é essencial</a:t>
            </a:r>
          </a:p>
          <a:p>
            <a:r>
              <a:rPr lang="pt-BR" sz="2400"/>
              <a:t>Software funcionando é a </a:t>
            </a:r>
            <a:r>
              <a:rPr lang="pt-BR" sz="2400" b="1"/>
              <a:t>medida primária</a:t>
            </a:r>
            <a:r>
              <a:rPr lang="pt-BR" sz="2400"/>
              <a:t> de progresso.</a:t>
            </a:r>
          </a:p>
          <a:p>
            <a:endParaRPr lang="pt-BR" sz="2400"/>
          </a:p>
        </p:txBody>
      </p:sp>
      <p:pic>
        <p:nvPicPr>
          <p:cNvPr id="5" name="Imagem 4" descr="Uma imagem contendo homem, em pé, edifício, foto&#10;&#10;Descrição gerada automaticamente">
            <a:extLst>
              <a:ext uri="{FF2B5EF4-FFF2-40B4-BE49-F238E27FC236}">
                <a16:creationId xmlns:a16="http://schemas.microsoft.com/office/drawing/2014/main" id="{E7E82FBF-E087-4668-BE6B-FC0E84F55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8" r="-2" b="3607"/>
          <a:stretch/>
        </p:blipFill>
        <p:spPr>
          <a:xfrm flipH="1"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7723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8BE7A8-66A9-4DE6-8288-99BF4C35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Characteristics of a Clean </a:t>
            </a:r>
            <a:r>
              <a:rPr lang="pt-BR" sz="4000" b="1">
                <a:solidFill>
                  <a:srgbClr val="FFFFFF"/>
                </a:solidFill>
              </a:rPr>
              <a:t>C</a:t>
            </a:r>
            <a:r>
              <a:rPr lang="en-US" sz="4000" b="1">
                <a:solidFill>
                  <a:srgbClr val="FFFFFF"/>
                </a:solidFill>
              </a:rPr>
              <a:t>ode</a:t>
            </a:r>
            <a:endParaRPr lang="pt-BR" sz="4000">
              <a:solidFill>
                <a:srgbClr val="FFFFFF"/>
              </a:solidFill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4A6EFBA3-663B-4917-A9AD-23217617A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6471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47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A5DCFD7-7E44-4F6D-98B4-66360179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Como escrever código limpo</a:t>
            </a:r>
          </a:p>
        </p:txBody>
      </p:sp>
      <p:graphicFrame>
        <p:nvGraphicFramePr>
          <p:cNvPr id="45" name="Espaço Reservado para Conteúdo 2">
            <a:extLst>
              <a:ext uri="{FF2B5EF4-FFF2-40B4-BE49-F238E27FC236}">
                <a16:creationId xmlns:a16="http://schemas.microsoft.com/office/drawing/2014/main" id="{17DA4054-79B0-4A56-86C8-F3C9F1D1E2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7810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11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8BEEA-0AFC-4296-A7ED-B43AE6BE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pt-BR" dirty="0" err="1"/>
              <a:t>Naming</a:t>
            </a:r>
            <a:endParaRPr lang="pt-BR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07A8CA-EDA9-4F5F-92A5-CD663992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94" y="2173288"/>
            <a:ext cx="4249271" cy="3639684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Nomes que revelam a intenção</a:t>
            </a:r>
          </a:p>
          <a:p>
            <a:r>
              <a:rPr lang="pt-BR" sz="2000" dirty="0">
                <a:solidFill>
                  <a:srgbClr val="FFFFFF"/>
                </a:solidFill>
              </a:rPr>
              <a:t>Variáveis: o tamanho de acordo com o escopo</a:t>
            </a:r>
            <a:endParaRPr lang="pt-BR" sz="1600" dirty="0">
              <a:solidFill>
                <a:srgbClr val="FFFFFF"/>
              </a:solidFill>
            </a:endParaRPr>
          </a:p>
          <a:p>
            <a:r>
              <a:rPr lang="pt-BR" sz="2000" dirty="0">
                <a:solidFill>
                  <a:srgbClr val="FFFFFF"/>
                </a:solidFill>
              </a:rPr>
              <a:t>Classes: substantivos e pronomes</a:t>
            </a:r>
          </a:p>
          <a:p>
            <a:r>
              <a:rPr lang="pt-BR" sz="2000" dirty="0">
                <a:solidFill>
                  <a:srgbClr val="FFFFFF"/>
                </a:solidFill>
              </a:rPr>
              <a:t>Métodos: verbos</a:t>
            </a:r>
          </a:p>
          <a:p>
            <a:r>
              <a:rPr lang="pt-BR" sz="2000" dirty="0">
                <a:solidFill>
                  <a:srgbClr val="FFFFFF"/>
                </a:solidFill>
              </a:rPr>
              <a:t>Use nomes do domínio de solução/problema</a:t>
            </a:r>
          </a:p>
          <a:p>
            <a:endParaRPr lang="pt-BR" sz="2000" dirty="0">
              <a:solidFill>
                <a:srgbClr val="FFFFFF"/>
              </a:solidFill>
            </a:endParaRPr>
          </a:p>
        </p:txBody>
      </p:sp>
      <p:pic>
        <p:nvPicPr>
          <p:cNvPr id="5" name="Espaço Reservado para Conteúdo 4" descr="Uma imagem contendo traçado&#10;&#10;Descrição gerada automaticamente">
            <a:extLst>
              <a:ext uri="{FF2B5EF4-FFF2-40B4-BE49-F238E27FC236}">
                <a16:creationId xmlns:a16="http://schemas.microsoft.com/office/drawing/2014/main" id="{54F52D83-7035-4C9E-B7D7-7F0A0FF75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2533423"/>
            <a:ext cx="5170711" cy="328340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B06EC01-2272-45D6-BCB2-2CEC58C30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31" y="5453670"/>
            <a:ext cx="2823935" cy="2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4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smaller">
            <a:extLst>
              <a:ext uri="{FF2B5EF4-FFF2-40B4-BE49-F238E27FC236}">
                <a16:creationId xmlns:a16="http://schemas.microsoft.com/office/drawing/2014/main" id="{461BA23F-5A4F-4A38-8A35-35E40A527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15881" r="4" b="5772"/>
          <a:stretch/>
        </p:blipFill>
        <p:spPr bwMode="auto">
          <a:xfrm flipH="1"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73470A-505D-4FF5-963D-A27BEC742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Funções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10A345-5EAF-4C15-ADC3-545CCE74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pt-BR" sz="1800" dirty="0"/>
              <a:t>Devem ser pequenas</a:t>
            </a:r>
          </a:p>
          <a:p>
            <a:pPr marL="514350" indent="-514350">
              <a:buFont typeface="+mj-lt"/>
              <a:buAutoNum type="arabicParenR"/>
            </a:pPr>
            <a:r>
              <a:rPr lang="pt-BR" sz="1800" dirty="0"/>
              <a:t>Então, AINDA MENORES!</a:t>
            </a:r>
          </a:p>
        </p:txBody>
      </p:sp>
    </p:spTree>
    <p:extLst>
      <p:ext uri="{BB962C8B-B14F-4D97-AF65-F5344CB8AC3E}">
        <p14:creationId xmlns:p14="http://schemas.microsoft.com/office/powerpoint/2010/main" val="422909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Freeform: Shape 72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Resultado de imagem para do one thing steve jobs">
            <a:extLst>
              <a:ext uri="{FF2B5EF4-FFF2-40B4-BE49-F238E27FC236}">
                <a16:creationId xmlns:a16="http://schemas.microsoft.com/office/drawing/2014/main" id="{E5C999DD-309A-433F-A069-339A80957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/>
          <a:stretch/>
        </p:blipFill>
        <p:spPr bwMode="auto">
          <a:xfrm>
            <a:off x="1" y="10"/>
            <a:ext cx="12192000" cy="6003842"/>
          </a:xfrm>
          <a:custGeom>
            <a:avLst/>
            <a:gdLst>
              <a:gd name="connsiteX0" fmla="*/ 0 w 12187427"/>
              <a:gd name="connsiteY0" fmla="*/ 0 h 6003852"/>
              <a:gd name="connsiteX1" fmla="*/ 12187427 w 12187427"/>
              <a:gd name="connsiteY1" fmla="*/ 0 h 6003852"/>
              <a:gd name="connsiteX2" fmla="*/ 12187427 w 12187427"/>
              <a:gd name="connsiteY2" fmla="*/ 4772371 h 6003852"/>
              <a:gd name="connsiteX3" fmla="*/ 11865111 w 12187427"/>
              <a:gd name="connsiteY3" fmla="*/ 4913285 h 6003852"/>
              <a:gd name="connsiteX4" fmla="*/ 6096000 w 12187427"/>
              <a:gd name="connsiteY4" fmla="*/ 6003852 h 6003852"/>
              <a:gd name="connsiteX5" fmla="*/ 3601 w 12187427"/>
              <a:gd name="connsiteY5" fmla="*/ 4771946 h 6003852"/>
              <a:gd name="connsiteX6" fmla="*/ 0 w 12187427"/>
              <a:gd name="connsiteY6" fmla="*/ 4770223 h 60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78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F7E8D-118F-4E92-AD04-C2675D6C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79"/>
            <a:ext cx="4681742" cy="1840613"/>
          </a:xfrm>
        </p:spPr>
        <p:txBody>
          <a:bodyPr anchor="b">
            <a:normAutofit/>
          </a:bodyPr>
          <a:lstStyle/>
          <a:p>
            <a:r>
              <a:rPr lang="pt-BR" sz="4000"/>
              <a:t>Faça apenas 1 coisa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65ACA0-223F-4731-A7C2-5CE420057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6323"/>
            <a:ext cx="4681742" cy="3531598"/>
          </a:xfrm>
        </p:spPr>
        <p:txBody>
          <a:bodyPr>
            <a:normAutofit/>
          </a:bodyPr>
          <a:lstStyle/>
          <a:p>
            <a:r>
              <a:rPr lang="pt-BR" sz="2000" dirty="0"/>
              <a:t>Processamento</a:t>
            </a:r>
          </a:p>
          <a:p>
            <a:r>
              <a:rPr lang="pt-BR" sz="2000" dirty="0"/>
              <a:t>Tratamento de erro</a:t>
            </a:r>
          </a:p>
          <a:p>
            <a:r>
              <a:rPr lang="pt-BR" sz="2000" dirty="0"/>
              <a:t>Controle de fluxo</a:t>
            </a:r>
          </a:p>
          <a:p>
            <a:r>
              <a:rPr lang="pt-BR" sz="2000" dirty="0"/>
              <a:t>...</a:t>
            </a:r>
          </a:p>
          <a:p>
            <a:r>
              <a:rPr lang="pt-BR" sz="2000" dirty="0"/>
              <a:t>No máximo 3 argumentos</a:t>
            </a:r>
          </a:p>
          <a:p>
            <a:r>
              <a:rPr lang="pt-BR" sz="2000" dirty="0" err="1"/>
              <a:t>Don’t</a:t>
            </a:r>
            <a:r>
              <a:rPr lang="pt-BR" sz="2000" dirty="0"/>
              <a:t> </a:t>
            </a:r>
            <a:r>
              <a:rPr lang="pt-BR" sz="2000" dirty="0" err="1"/>
              <a:t>Repeat</a:t>
            </a:r>
            <a:r>
              <a:rPr lang="pt-BR" sz="2000" dirty="0"/>
              <a:t> </a:t>
            </a:r>
            <a:r>
              <a:rPr lang="pt-BR" sz="2000" dirty="0" err="1"/>
              <a:t>Yourself</a:t>
            </a:r>
            <a:endParaRPr lang="pt-BR" sz="2000" dirty="0"/>
          </a:p>
        </p:txBody>
      </p:sp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01E9FE0E-71F3-4DE5-B540-B48B92B5F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86" b="-5757"/>
          <a:stretch/>
        </p:blipFill>
        <p:spPr bwMode="auto">
          <a:xfrm>
            <a:off x="5915162" y="2253673"/>
            <a:ext cx="5438638" cy="225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12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95BAE-D0E4-4405-8F7E-80869C4E4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62272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Comentários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29A3E2-20EF-4935-A0A0-149696C5F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742431"/>
            <a:ext cx="10506456" cy="5303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“Don’t comment bad code—rewrite it.” —Brian W. Kernighan and P. J. Plaugher</a:t>
            </a:r>
          </a:p>
        </p:txBody>
      </p:sp>
      <p:pic>
        <p:nvPicPr>
          <p:cNvPr id="6148" name="Picture 4" descr="Imagem relacionada">
            <a:extLst>
              <a:ext uri="{FF2B5EF4-FFF2-40B4-BE49-F238E27FC236}">
                <a16:creationId xmlns:a16="http://schemas.microsoft.com/office/drawing/2014/main" id="{E10CE3C1-0F97-47F2-9DAA-07621AD54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8" b="-1"/>
          <a:stretch/>
        </p:blipFill>
        <p:spPr bwMode="auto">
          <a:xfrm flipH="1">
            <a:off x="20" y="10"/>
            <a:ext cx="5988656" cy="42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m para gossip">
            <a:extLst>
              <a:ext uri="{FF2B5EF4-FFF2-40B4-BE49-F238E27FC236}">
                <a16:creationId xmlns:a16="http://schemas.microsoft.com/office/drawing/2014/main" id="{67B22E7C-CDF3-487C-A19B-D08B278B8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7" r="360" b="2"/>
          <a:stretch/>
        </p:blipFill>
        <p:spPr bwMode="auto">
          <a:xfrm>
            <a:off x="6203323" y="10"/>
            <a:ext cx="5988677" cy="42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19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25B06A-6000-4A6C-B8AD-8C42E60F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6" y="780655"/>
            <a:ext cx="3751662" cy="326116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Comentários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6" y="458922"/>
            <a:ext cx="2138070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7" y="2469002"/>
            <a:ext cx="2146028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8765A34-D431-42E0-9471-A58EC0AF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20" y="4596996"/>
            <a:ext cx="6675119" cy="17176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2D5F48-E1A7-43FC-9333-6C2DDE710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1639" y="900442"/>
            <a:ext cx="3514088" cy="5048417"/>
          </a:xfrm>
        </p:spPr>
        <p:txBody>
          <a:bodyPr anchor="ctr">
            <a:normAutofit/>
          </a:bodyPr>
          <a:lstStyle/>
          <a:p>
            <a:r>
              <a:rPr lang="pt-BR" sz="2400" dirty="0"/>
              <a:t>Devem ser úteis</a:t>
            </a:r>
          </a:p>
          <a:p>
            <a:r>
              <a:rPr lang="pt-BR" sz="2400" dirty="0"/>
              <a:t>Uma referência à regra de negócio</a:t>
            </a:r>
          </a:p>
          <a:p>
            <a:r>
              <a:rPr lang="pt-BR" sz="2400" dirty="0" err="1"/>
              <a:t>Tags</a:t>
            </a:r>
            <a:r>
              <a:rPr lang="pt-BR" sz="2400" dirty="0"/>
              <a:t> TODO, FIXME, XXX</a:t>
            </a:r>
          </a:p>
          <a:p>
            <a:r>
              <a:rPr lang="pt-BR" sz="2400" dirty="0"/>
              <a:t>Um alerta ou histórico  “foi decidido na reunião…”</a:t>
            </a:r>
          </a:p>
        </p:txBody>
      </p:sp>
    </p:spTree>
    <p:extLst>
      <p:ext uri="{BB962C8B-B14F-4D97-AF65-F5344CB8AC3E}">
        <p14:creationId xmlns:p14="http://schemas.microsoft.com/office/powerpoint/2010/main" val="1944320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62EE3-991E-4E08-9522-FAEB797C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pt-BR" dirty="0"/>
              <a:t>Formatação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03B0CE-7ED8-43C1-8AB9-ADFAC6BC1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73" y="2173288"/>
            <a:ext cx="4368799" cy="3639684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Defina um padrão de formatação com sua equipe</a:t>
            </a:r>
          </a:p>
          <a:p>
            <a:pPr fontAlgn="base"/>
            <a:r>
              <a:rPr lang="pt-BR" b="1" dirty="0"/>
              <a:t>Google Java </a:t>
            </a:r>
            <a:r>
              <a:rPr lang="pt-BR" b="1" dirty="0" err="1"/>
              <a:t>Style</a:t>
            </a:r>
            <a:r>
              <a:rPr lang="pt-BR" b="1" dirty="0"/>
              <a:t> </a:t>
            </a:r>
            <a:r>
              <a:rPr lang="pt-BR" b="1" dirty="0" err="1"/>
              <a:t>Guide</a:t>
            </a:r>
            <a:endParaRPr lang="pt-BR" b="1" dirty="0"/>
          </a:p>
          <a:p>
            <a:r>
              <a:rPr lang="pt-BR" sz="2000" dirty="0">
                <a:hlinkClick r:id="rId2"/>
              </a:rPr>
              <a:t>https://github.com/google/styleguide</a:t>
            </a:r>
            <a:endParaRPr lang="pt-BR" sz="2000" dirty="0">
              <a:solidFill>
                <a:srgbClr val="FFFFFF"/>
              </a:solidFill>
            </a:endParaRPr>
          </a:p>
        </p:txBody>
      </p:sp>
      <p:pic>
        <p:nvPicPr>
          <p:cNvPr id="7176" name="Picture 8" descr="Resultado de imagem para code style">
            <a:extLst>
              <a:ext uri="{FF2B5EF4-FFF2-40B4-BE49-F238E27FC236}">
                <a16:creationId xmlns:a16="http://schemas.microsoft.com/office/drawing/2014/main" id="{71856E4B-DCB7-453B-AB4F-39B93667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6606" y="2173287"/>
            <a:ext cx="4003675" cy="400367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60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8D7E0-4B33-433B-9CA2-AEB56A325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pt-BR"/>
              <a:t>@jessehaniel</a:t>
            </a:r>
            <a:endParaRPr lang="pt-BR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Imagem 7" descr="Pessoa posando para foto sorrindo&#10;&#10;Descrição gerada automaticamente">
            <a:hlinkClick r:id="rId3" action="ppaction://hlinkfile"/>
            <a:extLst>
              <a:ext uri="{FF2B5EF4-FFF2-40B4-BE49-F238E27FC236}">
                <a16:creationId xmlns:a16="http://schemas.microsoft.com/office/drawing/2014/main" id="{83BE37D2-6882-462E-BC0F-AEBE6B51AD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1" b="3"/>
          <a:stretch/>
        </p:blipFill>
        <p:spPr>
          <a:xfrm>
            <a:off x="1480173" y="1726752"/>
            <a:ext cx="3267942" cy="339590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8ABF11-E5AF-462C-AFA0-20BD524B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58" y="2706865"/>
            <a:ext cx="5383652" cy="3470097"/>
          </a:xfrm>
        </p:spPr>
        <p:txBody>
          <a:bodyPr>
            <a:normAutofit/>
          </a:bodyPr>
          <a:lstStyle/>
          <a:p>
            <a:r>
              <a:rPr lang="pt-BR" sz="2000"/>
              <a:t>Graduado em Tecnologia em Desenvolvimento de Software – IFRN</a:t>
            </a:r>
          </a:p>
          <a:p>
            <a:r>
              <a:rPr lang="pt-BR" sz="2000"/>
              <a:t>Mestre em Engenharia da Computação – UFRN</a:t>
            </a:r>
          </a:p>
          <a:p>
            <a:endParaRPr lang="pt-BR" sz="2000"/>
          </a:p>
          <a:p>
            <a:r>
              <a:rPr lang="pt-BR" sz="2000"/>
              <a:t>Analista Judiciário – Desenvolvimento – TJPB</a:t>
            </a:r>
          </a:p>
          <a:p>
            <a:r>
              <a:rPr lang="pt-BR" sz="2000"/>
              <a:t>Coordenador de Arquitetura e Desenvolvimento – TJPB </a:t>
            </a:r>
          </a:p>
          <a:p>
            <a:r>
              <a:rPr lang="pt-BR" sz="2000"/>
              <a:t>Engenheiro de Software Consultor – Phoebus Tecnologia</a:t>
            </a:r>
          </a:p>
        </p:txBody>
      </p:sp>
      <p:pic>
        <p:nvPicPr>
          <p:cNvPr id="18" name="Picture 8" descr="Resultado de imagem para github logo">
            <a:extLst>
              <a:ext uri="{FF2B5EF4-FFF2-40B4-BE49-F238E27FC236}">
                <a16:creationId xmlns:a16="http://schemas.microsoft.com/office/drawing/2014/main" id="{E8C65292-72AE-4D81-AEE9-AC8DACFEA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496" y="850088"/>
            <a:ext cx="369314" cy="3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Resultado de imagem para linkedin logo">
            <a:extLst>
              <a:ext uri="{FF2B5EF4-FFF2-40B4-BE49-F238E27FC236}">
                <a16:creationId xmlns:a16="http://schemas.microsoft.com/office/drawing/2014/main" id="{7EEA2B3D-B3A9-4032-BF83-FFB5E54A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496" y="1372945"/>
            <a:ext cx="369314" cy="3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Resultado de imagem para twitterlogo">
            <a:extLst>
              <a:ext uri="{FF2B5EF4-FFF2-40B4-BE49-F238E27FC236}">
                <a16:creationId xmlns:a16="http://schemas.microsoft.com/office/drawing/2014/main" id="{2CE34A8F-0097-447D-9699-B57413DB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496" y="1895802"/>
            <a:ext cx="369314" cy="3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756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D5BDEB-6E77-490B-805D-7AC8FD6F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SOLID Principles</a:t>
            </a:r>
          </a:p>
        </p:txBody>
      </p:sp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A318A301-E5A3-4631-81E7-B3A9A184B4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669" y="311450"/>
            <a:ext cx="6626865" cy="61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28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Rectangle 7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4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7CCC2C-B73A-456D-AC43-848A33F4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pt-BR"/>
              <a:t>Tratamento de erros</a:t>
            </a:r>
            <a:endParaRPr lang="pt-BR" dirty="0"/>
          </a:p>
        </p:txBody>
      </p:sp>
      <p:sp>
        <p:nvSpPr>
          <p:cNvPr id="8206" name="Espaço Reservado para Conteúdo 2">
            <a:extLst>
              <a:ext uri="{FF2B5EF4-FFF2-40B4-BE49-F238E27FC236}">
                <a16:creationId xmlns:a16="http://schemas.microsoft.com/office/drawing/2014/main" id="{70D09D59-0311-465D-BFAE-C09AA904A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67" y="2191807"/>
            <a:ext cx="5579534" cy="3985155"/>
          </a:xfrm>
        </p:spPr>
        <p:txBody>
          <a:bodyPr>
            <a:normAutofit/>
          </a:bodyPr>
          <a:lstStyle/>
          <a:p>
            <a:r>
              <a:rPr lang="pt-BR" sz="2000" dirty="0"/>
              <a:t>Use </a:t>
            </a:r>
            <a:r>
              <a:rPr lang="pt-BR" sz="2000" dirty="0" err="1"/>
              <a:t>Exceptions</a:t>
            </a:r>
            <a:r>
              <a:rPr lang="pt-BR" sz="2000" dirty="0"/>
              <a:t> ao invés de códigos de retorno</a:t>
            </a:r>
          </a:p>
          <a:p>
            <a:r>
              <a:rPr lang="pt-BR" sz="2000" dirty="0"/>
              <a:t>Use </a:t>
            </a:r>
            <a:r>
              <a:rPr lang="pt-BR" sz="2000" dirty="0" err="1"/>
              <a:t>Unchecked</a:t>
            </a:r>
            <a:r>
              <a:rPr lang="pt-BR" sz="2000" dirty="0"/>
              <a:t> </a:t>
            </a:r>
            <a:r>
              <a:rPr lang="pt-BR" sz="2000" dirty="0" err="1"/>
              <a:t>Exceptions</a:t>
            </a:r>
            <a:endParaRPr lang="pt-BR" sz="2000" dirty="0"/>
          </a:p>
          <a:p>
            <a:r>
              <a:rPr lang="pt-BR" sz="2000" dirty="0"/>
              <a:t>Enriqueça as exceções (contexto)</a:t>
            </a:r>
          </a:p>
          <a:p>
            <a:r>
              <a:rPr lang="pt-BR" sz="2000" dirty="0"/>
              <a:t>Não desperdice a exceção original</a:t>
            </a:r>
          </a:p>
          <a:p>
            <a:endParaRPr lang="pt-BR" sz="2000" dirty="0"/>
          </a:p>
          <a:p>
            <a:r>
              <a:rPr lang="pt-BR" dirty="0"/>
              <a:t>NÃO RETORNE NULL!!!</a:t>
            </a:r>
            <a:endParaRPr lang="pt-BR" sz="2000" dirty="0"/>
          </a:p>
        </p:txBody>
      </p:sp>
      <p:pic>
        <p:nvPicPr>
          <p:cNvPr id="8194" name="Picture 2" descr="Resultado de imagem para error handling">
            <a:extLst>
              <a:ext uri="{FF2B5EF4-FFF2-40B4-BE49-F238E27FC236}">
                <a16:creationId xmlns:a16="http://schemas.microsoft.com/office/drawing/2014/main" id="{F73ACC15-A3A3-45FC-BE23-C49E16263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0" r="28559"/>
          <a:stretch/>
        </p:blipFill>
        <p:spPr bwMode="auto">
          <a:xfrm>
            <a:off x="6958598" y="-3324"/>
            <a:ext cx="52334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71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Rectangle 7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32D42F-3FC6-48EC-A403-71BE6812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pt-BR" sz="2800"/>
              <a:t>Testes Unitários</a:t>
            </a:r>
          </a:p>
        </p:txBody>
      </p:sp>
      <p:sp>
        <p:nvSpPr>
          <p:cNvPr id="9231" name="Content Placeholder 12">
            <a:extLst>
              <a:ext uri="{FF2B5EF4-FFF2-40B4-BE49-F238E27FC236}">
                <a16:creationId xmlns:a16="http://schemas.microsoft.com/office/drawing/2014/main" id="{3E455FE1-6290-4BBC-B54A-DBB7731D5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pt-BR" sz="2000" dirty="0"/>
              <a:t>“O código de teste é tão importante quanto o código de produção. Não é um cidadão de segunda classe. Requer reflexão, design e cuidado. Ele deve ser mantido tão limpo quanto o código de produção”</a:t>
            </a:r>
          </a:p>
        </p:txBody>
      </p:sp>
      <p:pic>
        <p:nvPicPr>
          <p:cNvPr id="9224" name="Picture 8" descr="Resultado de imagem para tdd">
            <a:extLst>
              <a:ext uri="{FF2B5EF4-FFF2-40B4-BE49-F238E27FC236}">
                <a16:creationId xmlns:a16="http://schemas.microsoft.com/office/drawing/2014/main" id="{D18591CD-C6BC-4EE9-B3AD-7717AAC70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1879636"/>
            <a:ext cx="6250769" cy="293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031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Resultado de imagem para first principle unit test">
            <a:extLst>
              <a:ext uri="{FF2B5EF4-FFF2-40B4-BE49-F238E27FC236}">
                <a16:creationId xmlns:a16="http://schemas.microsoft.com/office/drawing/2014/main" id="{2F40B78C-A6C4-44BC-8902-8976D2ABF3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66310"/>
            <a:ext cx="10905066" cy="5125380"/>
          </a:xfrm>
          <a:prstGeom prst="rect">
            <a:avLst/>
          </a:prstGeom>
          <a:noFill/>
          <a:ln w="127000">
            <a:solidFill>
              <a:srgbClr val="00B050"/>
            </a:solidFill>
          </a:ln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621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F970D-455F-40A2-B489-DB279DDB4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pt-BR" sz="4000" dirty="0" err="1"/>
              <a:t>CleanCode</a:t>
            </a:r>
            <a:r>
              <a:rPr lang="pt-BR" sz="4000" dirty="0"/>
              <a:t> </a:t>
            </a:r>
            <a:r>
              <a:rPr lang="pt-BR" sz="4000" dirty="0" err="1"/>
              <a:t>Academy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ED97D0-7C3A-4B41-9978-CC464A78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20" y="2128888"/>
            <a:ext cx="6327018" cy="4349486"/>
          </a:xfrm>
        </p:spPr>
        <p:txBody>
          <a:bodyPr anchor="t">
            <a:normAutofit/>
          </a:bodyPr>
          <a:lstStyle/>
          <a:p>
            <a:r>
              <a:rPr lang="pt-BR" sz="2400" dirty="0"/>
              <a:t>Funcionalidades</a:t>
            </a:r>
          </a:p>
          <a:p>
            <a:pPr lvl="1"/>
            <a:r>
              <a:rPr lang="pt-BR" sz="1800" dirty="0"/>
              <a:t>Realizar cadastro</a:t>
            </a:r>
          </a:p>
          <a:p>
            <a:pPr lvl="1"/>
            <a:r>
              <a:rPr lang="pt-BR" sz="1800" dirty="0"/>
              <a:t>Realizar matrícula</a:t>
            </a:r>
          </a:p>
          <a:p>
            <a:pPr lvl="1"/>
            <a:r>
              <a:rPr lang="pt-BR" sz="1800" dirty="0"/>
              <a:t>Emitir cobrança</a:t>
            </a:r>
          </a:p>
          <a:p>
            <a:pPr lvl="1"/>
            <a:r>
              <a:rPr lang="pt-BR" sz="1800" dirty="0"/>
              <a:t>Emitir certificados</a:t>
            </a:r>
          </a:p>
          <a:p>
            <a:pPr lvl="1"/>
            <a:r>
              <a:rPr lang="pt-BR" sz="1800" dirty="0"/>
              <a:t>Disparar mala direta</a:t>
            </a:r>
          </a:p>
          <a:p>
            <a:r>
              <a:rPr lang="pt-BR" sz="2400" dirty="0"/>
              <a:t>Regras</a:t>
            </a:r>
          </a:p>
          <a:p>
            <a:pPr lvl="1"/>
            <a:r>
              <a:rPr lang="pt-BR" sz="1800" dirty="0"/>
              <a:t>Lista de cursos é carregada de arquivo CSV</a:t>
            </a:r>
          </a:p>
          <a:p>
            <a:pPr lvl="1"/>
            <a:r>
              <a:rPr lang="pt-BR" sz="1800" dirty="0"/>
              <a:t>Não é permitida a matrícula de aluno inadimplente</a:t>
            </a:r>
          </a:p>
          <a:p>
            <a:pPr lvl="1"/>
            <a:r>
              <a:rPr lang="pt-BR" sz="1800" dirty="0"/>
              <a:t>Alunos regulares (não inadimplentes) recebem ofertas especiais (mala direta)</a:t>
            </a:r>
          </a:p>
        </p:txBody>
      </p:sp>
      <p:sp>
        <p:nvSpPr>
          <p:cNvPr id="7178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Resultado de imagem para academico">
            <a:extLst>
              <a:ext uri="{FF2B5EF4-FFF2-40B4-BE49-F238E27FC236}">
                <a16:creationId xmlns:a16="http://schemas.microsoft.com/office/drawing/2014/main" id="{6220BA70-3DD1-40E1-AC8E-90C3B118A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r="3308" b="2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6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Resultado de imagem para coding">
            <a:extLst>
              <a:ext uri="{FF2B5EF4-FFF2-40B4-BE49-F238E27FC236}">
                <a16:creationId xmlns:a16="http://schemas.microsoft.com/office/drawing/2014/main" id="{B2F0147C-9E0D-4D88-BC0A-3E76021E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m para lets code">
            <a:extLst>
              <a:ext uri="{FF2B5EF4-FFF2-40B4-BE49-F238E27FC236}">
                <a16:creationId xmlns:a16="http://schemas.microsoft.com/office/drawing/2014/main" id="{AF5C5754-8E52-471D-94CE-2F569339D21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/>
          <a:stretch/>
        </p:blipFill>
        <p:spPr bwMode="auto">
          <a:xfrm>
            <a:off x="6256865" y="1726114"/>
            <a:ext cx="5291667" cy="340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964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D2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FC4E42-1459-C840-927E-3032BA47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pt-BR" sz="2600" dirty="0">
                <a:solidFill>
                  <a:srgbClr val="FFFFFF"/>
                </a:solidFill>
              </a:rPr>
              <a:t>Como escrever código à prova de falhas</a:t>
            </a:r>
          </a:p>
        </p:txBody>
      </p:sp>
      <p:pic>
        <p:nvPicPr>
          <p:cNvPr id="1026" name="Picture 2" descr="Resultado de imagem para dijkstra Program testing can be used to show the presence of bugs, but never to show their absence">
            <a:extLst>
              <a:ext uri="{FF2B5EF4-FFF2-40B4-BE49-F238E27FC236}">
                <a16:creationId xmlns:a16="http://schemas.microsoft.com/office/drawing/2014/main" id="{09130449-195D-4C7A-836F-E6A4793E2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313299"/>
            <a:ext cx="6576906" cy="30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01E087-3FD9-EC49-919F-B4E26033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7711" y="4813436"/>
            <a:ext cx="8389978" cy="1434964"/>
          </a:xfrm>
        </p:spPr>
        <p:txBody>
          <a:bodyPr>
            <a:normAutofit fontScale="92500"/>
          </a:bodyPr>
          <a:lstStyle/>
          <a:p>
            <a:r>
              <a:rPr lang="pt-BR" sz="2400" dirty="0"/>
              <a:t>Um código totalmente à prova de falhas é aquele que não existe!</a:t>
            </a:r>
          </a:p>
          <a:p>
            <a:r>
              <a:rPr lang="pt-BR" sz="2400" dirty="0"/>
              <a:t>“Quem fala muito, erra muito” (provérbio popular)</a:t>
            </a:r>
          </a:p>
          <a:p>
            <a:r>
              <a:rPr lang="pt-BR" sz="2400" b="1" dirty="0"/>
              <a:t>Equilíbrio: escrever somente o necessário e com cautela</a:t>
            </a:r>
          </a:p>
        </p:txBody>
      </p:sp>
    </p:spTree>
    <p:extLst>
      <p:ext uri="{BB962C8B-B14F-4D97-AF65-F5344CB8AC3E}">
        <p14:creationId xmlns:p14="http://schemas.microsoft.com/office/powerpoint/2010/main" val="108324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2D22C-1F5B-4A2D-932E-55DBF8CD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ctr" anchorCtr="0">
            <a:normAutofit/>
          </a:bodyPr>
          <a:lstStyle/>
          <a:p>
            <a:pPr algn="ctr"/>
            <a:r>
              <a:rPr lang="pt-BR"/>
              <a:t>O que é Código Limpo?</a:t>
            </a:r>
            <a:endParaRPr lang="pt-BR" dirty="0"/>
          </a:p>
        </p:txBody>
      </p:sp>
      <p:pic>
        <p:nvPicPr>
          <p:cNvPr id="4098" name="Picture 2" descr="Resultado de imagem para código limpo">
            <a:extLst>
              <a:ext uri="{FF2B5EF4-FFF2-40B4-BE49-F238E27FC236}">
                <a16:creationId xmlns:a16="http://schemas.microsoft.com/office/drawing/2014/main" id="{9F863FE0-510F-46F5-8931-6CCD390C8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44FFF27-25D6-4587-8574-65E71872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25" y="1838553"/>
            <a:ext cx="1207875" cy="12497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17C78B1-8E4D-468E-BA75-AFB9DD058310}"/>
              </a:ext>
            </a:extLst>
          </p:cNvPr>
          <p:cNvSpPr/>
          <p:nvPr/>
        </p:nvSpPr>
        <p:spPr>
          <a:xfrm>
            <a:off x="6166784" y="2001782"/>
            <a:ext cx="53851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“</a:t>
            </a:r>
            <a:r>
              <a:rPr lang="pt-BR" i="1" dirty="0"/>
              <a:t>I like </a:t>
            </a:r>
            <a:r>
              <a:rPr lang="pt-BR" i="1" dirty="0" err="1"/>
              <a:t>my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</a:t>
            </a:r>
            <a:r>
              <a:rPr lang="pt-BR" i="1" dirty="0" err="1"/>
              <a:t>be</a:t>
            </a:r>
            <a:r>
              <a:rPr lang="pt-BR" i="1" dirty="0"/>
              <a:t> </a:t>
            </a:r>
            <a:r>
              <a:rPr lang="pt-BR" i="1" dirty="0" err="1"/>
              <a:t>elegant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efficient</a:t>
            </a:r>
            <a:r>
              <a:rPr lang="pt-BR" i="1" dirty="0"/>
              <a:t>. Clean </a:t>
            </a:r>
            <a:r>
              <a:rPr lang="pt-BR" i="1" dirty="0" err="1"/>
              <a:t>code</a:t>
            </a:r>
            <a:r>
              <a:rPr lang="pt-BR" i="1" dirty="0"/>
              <a:t> does </a:t>
            </a:r>
            <a:r>
              <a:rPr lang="pt-BR" i="1" dirty="0" err="1"/>
              <a:t>one</a:t>
            </a:r>
            <a:r>
              <a:rPr lang="pt-BR" i="1" dirty="0"/>
              <a:t> </a:t>
            </a:r>
            <a:r>
              <a:rPr lang="pt-BR" i="1" dirty="0" err="1"/>
              <a:t>thing</a:t>
            </a:r>
            <a:r>
              <a:rPr lang="pt-BR" i="1" dirty="0"/>
              <a:t> </a:t>
            </a:r>
            <a:r>
              <a:rPr lang="pt-BR" i="1" dirty="0" err="1"/>
              <a:t>well</a:t>
            </a:r>
            <a:r>
              <a:rPr lang="pt-BR" dirty="0"/>
              <a:t>.” (</a:t>
            </a:r>
            <a:r>
              <a:rPr lang="en-US" dirty="0"/>
              <a:t>Bjarne </a:t>
            </a:r>
            <a:r>
              <a:rPr lang="en-US" dirty="0" err="1"/>
              <a:t>Stroustrup</a:t>
            </a:r>
            <a:r>
              <a:rPr lang="en-US" dirty="0"/>
              <a:t>, inventor of C++)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A91A1B-DC9B-46CC-90E0-95B278F2C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49721" y="2861740"/>
            <a:ext cx="1221504" cy="11244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347A50C-0D8B-46C3-B8D7-1D0688B92C73}"/>
              </a:ext>
            </a:extLst>
          </p:cNvPr>
          <p:cNvSpPr/>
          <p:nvPr/>
        </p:nvSpPr>
        <p:spPr>
          <a:xfrm>
            <a:off x="4965430" y="3062841"/>
            <a:ext cx="53851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“</a:t>
            </a:r>
            <a:r>
              <a:rPr lang="en-US" i="1" dirty="0"/>
              <a:t>Clean code is simple and direct. Clean code reads like well-written prose.</a:t>
            </a:r>
            <a:r>
              <a:rPr lang="pt-BR" dirty="0"/>
              <a:t>” (</a:t>
            </a:r>
            <a:r>
              <a:rPr lang="pt-BR" dirty="0" err="1"/>
              <a:t>Grady</a:t>
            </a:r>
            <a:r>
              <a:rPr lang="pt-BR" dirty="0"/>
              <a:t> </a:t>
            </a:r>
            <a:r>
              <a:rPr lang="pt-BR" dirty="0" err="1"/>
              <a:t>Booch</a:t>
            </a:r>
            <a:r>
              <a:rPr lang="pt-BR" dirty="0"/>
              <a:t>, </a:t>
            </a:r>
            <a:r>
              <a:rPr lang="pt-BR" dirty="0" err="1"/>
              <a:t>author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Oriented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Design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Applications</a:t>
            </a:r>
            <a:r>
              <a:rPr lang="en-US" dirty="0"/>
              <a:t>)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C1C93A-DBFF-4275-88A9-8094B0A01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199" y="4112221"/>
            <a:ext cx="1008864" cy="10997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28DD3BF0-E76B-4C66-8A4B-A9D6319312F6}"/>
              </a:ext>
            </a:extLst>
          </p:cNvPr>
          <p:cNvSpPr/>
          <p:nvPr/>
        </p:nvSpPr>
        <p:spPr>
          <a:xfrm>
            <a:off x="6168573" y="4061933"/>
            <a:ext cx="5385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“</a:t>
            </a:r>
            <a:r>
              <a:rPr lang="en-US" i="1" dirty="0"/>
              <a:t>Clean code can be read and enhanced by a developer other than its original author. It has unit and acceptance tests. It has meaningful names.</a:t>
            </a:r>
            <a:r>
              <a:rPr lang="pt-BR" dirty="0"/>
              <a:t>” (</a:t>
            </a:r>
            <a:r>
              <a:rPr lang="en-US" dirty="0"/>
              <a:t>“Big” Dave Thomas, founder of OTI, godfather of the Eclipse strategy)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496226-A929-44D9-B943-B7D3E2C82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350567" y="5261806"/>
            <a:ext cx="1145235" cy="13129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6EE630B7-0B9E-44AB-BAC8-4EF8CF0BF3C9}"/>
              </a:ext>
            </a:extLst>
          </p:cNvPr>
          <p:cNvSpPr/>
          <p:nvPr/>
        </p:nvSpPr>
        <p:spPr>
          <a:xfrm>
            <a:off x="4965430" y="5318100"/>
            <a:ext cx="5385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“</a:t>
            </a:r>
            <a:r>
              <a:rPr lang="en-US" i="1" dirty="0"/>
              <a:t>Clean code always looks like it was written by someone who cares. There is nothing obvious that you can do to make it better.</a:t>
            </a:r>
            <a:r>
              <a:rPr lang="pt-BR" dirty="0"/>
              <a:t>” (</a:t>
            </a:r>
            <a:r>
              <a:rPr lang="en-US" dirty="0"/>
              <a:t>Michael Feathers, author of Working Effectively with Legacy Code)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14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29802-72F9-4633-A243-4B52B641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/>
              <a:t>Tópicos</a:t>
            </a:r>
          </a:p>
        </p:txBody>
      </p:sp>
      <p:graphicFrame>
        <p:nvGraphicFramePr>
          <p:cNvPr id="27" name="Espaço Reservado para Conteúdo 2">
            <a:extLst>
              <a:ext uri="{FF2B5EF4-FFF2-40B4-BE49-F238E27FC236}">
                <a16:creationId xmlns:a16="http://schemas.microsoft.com/office/drawing/2014/main" id="{D86C86A9-BF15-4CB2-B60C-505B3B6140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5230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226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5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ultado de imagem para martin fowler any fool">
            <a:extLst>
              <a:ext uri="{FF2B5EF4-FFF2-40B4-BE49-F238E27FC236}">
                <a16:creationId xmlns:a16="http://schemas.microsoft.com/office/drawing/2014/main" id="{59B31C0A-EE5A-4E09-9519-7DEBE1CFF4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66309"/>
            <a:ext cx="10905066" cy="51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Uma imagem contendo comida&#10;&#10;Descrição gerada automaticamente">
            <a:extLst>
              <a:ext uri="{FF2B5EF4-FFF2-40B4-BE49-F238E27FC236}">
                <a16:creationId xmlns:a16="http://schemas.microsoft.com/office/drawing/2014/main" id="{B07884E0-17C7-46C5-B7BA-E5ED91C5A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74" y="4579236"/>
            <a:ext cx="757834" cy="1070386"/>
          </a:xfrm>
          <a:prstGeom prst="rect">
            <a:avLst/>
          </a:prstGeom>
        </p:spPr>
      </p:pic>
      <p:pic>
        <p:nvPicPr>
          <p:cNvPr id="5" name="Imagem 4" descr="Uma imagem contendo comida, mesa&#10;&#10;Descrição gerada automaticamente">
            <a:extLst>
              <a:ext uri="{FF2B5EF4-FFF2-40B4-BE49-F238E27FC236}">
                <a16:creationId xmlns:a16="http://schemas.microsoft.com/office/drawing/2014/main" id="{F1F750D7-1A43-485A-A27C-158F45B39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37" y="4579236"/>
            <a:ext cx="749270" cy="1070386"/>
          </a:xfrm>
          <a:prstGeom prst="rect">
            <a:avLst/>
          </a:prstGeom>
        </p:spPr>
      </p:pic>
      <p:pic>
        <p:nvPicPr>
          <p:cNvPr id="7" name="Imagem 6" descr="Uma imagem contendo texto, foto, placa&#10;&#10;Descrição gerada automaticamente">
            <a:extLst>
              <a:ext uri="{FF2B5EF4-FFF2-40B4-BE49-F238E27FC236}">
                <a16:creationId xmlns:a16="http://schemas.microsoft.com/office/drawing/2014/main" id="{F3500031-017E-4FA7-9CE6-5B21D3C6A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36" y="4579234"/>
            <a:ext cx="774367" cy="1070387"/>
          </a:xfrm>
          <a:prstGeom prst="rect">
            <a:avLst/>
          </a:prstGeom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2041B37C-BA55-438C-98AF-DB0EAB55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472" y="4635893"/>
            <a:ext cx="1843142" cy="101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22BD7-AEE4-4953-A6F6-FB7C6849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539" y="2132480"/>
            <a:ext cx="6249473" cy="883539"/>
          </a:xfrm>
        </p:spPr>
        <p:txBody>
          <a:bodyPr anchor="b">
            <a:normAutofit/>
          </a:bodyPr>
          <a:lstStyle/>
          <a:p>
            <a:r>
              <a:rPr lang="pt-BR" dirty="0"/>
              <a:t>Somos @</a:t>
            </a:r>
            <a:r>
              <a:rPr lang="pt-BR" dirty="0" err="1"/>
              <a:t>author</a:t>
            </a:r>
            <a:endParaRPr lang="pt-B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203A3A3-0D96-4BE1-96CC-D80D9A076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1431" y="603505"/>
            <a:ext cx="2688336" cy="2688336"/>
          </a:xfrm>
          <a:prstGeom prst="rect">
            <a:avLst/>
          </a:prstGeom>
        </p:spPr>
      </p:pic>
      <p:pic>
        <p:nvPicPr>
          <p:cNvPr id="5126" name="Picture 6" descr="Imagem relacionada">
            <a:extLst>
              <a:ext uri="{FF2B5EF4-FFF2-40B4-BE49-F238E27FC236}">
                <a16:creationId xmlns:a16="http://schemas.microsoft.com/office/drawing/2014/main" id="{E623F3A1-2DFB-4923-AE3A-8003CBB7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431" y="3493008"/>
            <a:ext cx="2688336" cy="26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7B27B7-55FD-4983-989E-2CD37219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538" y="3189756"/>
            <a:ext cx="6249474" cy="2095500"/>
          </a:xfrm>
        </p:spPr>
        <p:txBody>
          <a:bodyPr>
            <a:normAutofit/>
          </a:bodyPr>
          <a:lstStyle/>
          <a:p>
            <a:r>
              <a:rPr lang="pt-BR" sz="2400" dirty="0"/>
              <a:t>Autores são responsáveis por comunicar bem com seus leitores</a:t>
            </a:r>
          </a:p>
          <a:p>
            <a:r>
              <a:rPr lang="pt-BR" sz="2400" u="sng" dirty="0"/>
              <a:t>Codificar é uma atividade social</a:t>
            </a:r>
          </a:p>
          <a:p>
            <a:r>
              <a:rPr lang="pt-BR" sz="2400" dirty="0"/>
              <a:t>Quando for escrever sua próxima linha de código, pense em quem poderá estar lendo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32E96DA-38DE-40D7-B44C-950046A3D16B}"/>
              </a:ext>
            </a:extLst>
          </p:cNvPr>
          <p:cNvSpPr/>
          <p:nvPr/>
        </p:nvSpPr>
        <p:spPr>
          <a:xfrm>
            <a:off x="5234780" y="950085"/>
            <a:ext cx="6606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2400" i="1" dirty="0"/>
              <a:t>“</a:t>
            </a:r>
            <a:r>
              <a:rPr lang="pt-BR" sz="2400" i="1" dirty="0" err="1"/>
              <a:t>Leave</a:t>
            </a:r>
            <a:r>
              <a:rPr lang="pt-BR" sz="2400" i="1" dirty="0"/>
              <a:t> </a:t>
            </a:r>
            <a:r>
              <a:rPr lang="pt-BR" sz="2400" i="1" dirty="0" err="1"/>
              <a:t>the</a:t>
            </a:r>
            <a:r>
              <a:rPr lang="pt-BR" sz="2400" i="1" dirty="0"/>
              <a:t> </a:t>
            </a:r>
            <a:r>
              <a:rPr lang="pt-BR" sz="2400" i="1" dirty="0" err="1"/>
              <a:t>campground</a:t>
            </a:r>
            <a:r>
              <a:rPr lang="pt-BR" sz="2400" i="1" dirty="0"/>
              <a:t> </a:t>
            </a:r>
            <a:r>
              <a:rPr lang="pt-BR" sz="2400" i="1" dirty="0" err="1"/>
              <a:t>cleaner</a:t>
            </a:r>
            <a:r>
              <a:rPr lang="pt-BR" sz="2400" i="1" dirty="0"/>
              <a:t> </a:t>
            </a:r>
            <a:r>
              <a:rPr lang="pt-BR" sz="2400" i="1" dirty="0" err="1"/>
              <a:t>than</a:t>
            </a:r>
            <a:r>
              <a:rPr lang="pt-BR" sz="2400" i="1" dirty="0"/>
              <a:t> </a:t>
            </a:r>
            <a:r>
              <a:rPr lang="pt-BR" sz="2400" i="1" dirty="0" err="1"/>
              <a:t>you</a:t>
            </a:r>
            <a:r>
              <a:rPr lang="pt-BR" sz="2400" i="1" dirty="0"/>
              <a:t> </a:t>
            </a:r>
            <a:r>
              <a:rPr lang="pt-BR" sz="2400" i="1" dirty="0" err="1"/>
              <a:t>found</a:t>
            </a:r>
            <a:r>
              <a:rPr lang="pt-BR" sz="2400" i="1" dirty="0"/>
              <a:t> it.” </a:t>
            </a:r>
            <a:r>
              <a:rPr lang="pt-BR" sz="2400" dirty="0"/>
              <a:t>(The Boy Scout </a:t>
            </a:r>
            <a:r>
              <a:rPr lang="pt-BR" sz="2400" dirty="0" err="1"/>
              <a:t>Rule</a:t>
            </a:r>
            <a:r>
              <a:rPr lang="pt-B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25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F1CDC83-F7B3-45B5-960E-FB05C724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Escreva código para o presente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CECA8F3-8D20-42A8-9B30-D489CF4D6A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67044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086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66254A2-AB06-4B60-A588-E9AA3382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05" b="7170"/>
          <a:stretch/>
        </p:blipFill>
        <p:spPr>
          <a:xfrm>
            <a:off x="914402" y="514350"/>
            <a:ext cx="10363216" cy="58293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F059847-27AA-431E-89AA-1EB0093A7EE8}"/>
              </a:ext>
            </a:extLst>
          </p:cNvPr>
          <p:cNvSpPr/>
          <p:nvPr/>
        </p:nvSpPr>
        <p:spPr>
          <a:xfrm>
            <a:off x="3590891" y="6343650"/>
            <a:ext cx="5010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https://agilemanifesto.org/iso/ptbr/manifesto.html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2997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1095</Words>
  <Application>Microsoft Office PowerPoint</Application>
  <PresentationFormat>Widescreen</PresentationFormat>
  <Paragraphs>146</Paragraphs>
  <Slides>25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Castellar</vt:lpstr>
      <vt:lpstr>Office Theme</vt:lpstr>
      <vt:lpstr>Como  escrever código  à prova de falhas</vt:lpstr>
      <vt:lpstr>@jessehaniel</vt:lpstr>
      <vt:lpstr>Como escrever código à prova de falhas</vt:lpstr>
      <vt:lpstr>O que é Código Limpo?</vt:lpstr>
      <vt:lpstr>Tópicos</vt:lpstr>
      <vt:lpstr>Apresentação do PowerPoint</vt:lpstr>
      <vt:lpstr>Somos @author</vt:lpstr>
      <vt:lpstr>Escreva código para o presente</vt:lpstr>
      <vt:lpstr>Apresentação do PowerPoint</vt:lpstr>
      <vt:lpstr>Princípios por trás do Manifesto Ágil</vt:lpstr>
      <vt:lpstr>Characteristics of a Clean Code</vt:lpstr>
      <vt:lpstr>Como escrever código limpo</vt:lpstr>
      <vt:lpstr>Naming</vt:lpstr>
      <vt:lpstr>Funções</vt:lpstr>
      <vt:lpstr>Apresentação do PowerPoint</vt:lpstr>
      <vt:lpstr>Faça apenas 1 coisa</vt:lpstr>
      <vt:lpstr>Comentários</vt:lpstr>
      <vt:lpstr>Comentários</vt:lpstr>
      <vt:lpstr>Formatação</vt:lpstr>
      <vt:lpstr>SOLID Principles</vt:lpstr>
      <vt:lpstr>Tratamento de erros</vt:lpstr>
      <vt:lpstr>Testes Unitários</vt:lpstr>
      <vt:lpstr>Apresentação do PowerPoint</vt:lpstr>
      <vt:lpstr>CleanCode Academy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 escrever código  à prova de falhas</dc:title>
  <dc:creator>Jessé Batista</dc:creator>
  <cp:lastModifiedBy>Jessé Batista</cp:lastModifiedBy>
  <cp:revision>1</cp:revision>
  <dcterms:created xsi:type="dcterms:W3CDTF">2019-11-26T23:49:54Z</dcterms:created>
  <dcterms:modified xsi:type="dcterms:W3CDTF">2019-11-29T22:49:59Z</dcterms:modified>
</cp:coreProperties>
</file>